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4" r:id="rId1"/>
    <p:sldMasterId id="2147483850" r:id="rId2"/>
    <p:sldMasterId id="2147483884" r:id="rId3"/>
    <p:sldMasterId id="2147483886" r:id="rId4"/>
    <p:sldMasterId id="2147483895" r:id="rId5"/>
  </p:sldMasterIdLst>
  <p:notesMasterIdLst>
    <p:notesMasterId r:id="rId39"/>
  </p:notesMasterIdLst>
  <p:handoutMasterIdLst>
    <p:handoutMasterId r:id="rId40"/>
  </p:handoutMasterIdLst>
  <p:sldIdLst>
    <p:sldId id="521" r:id="rId6"/>
    <p:sldId id="524" r:id="rId7"/>
    <p:sldId id="443" r:id="rId8"/>
    <p:sldId id="609" r:id="rId9"/>
    <p:sldId id="602" r:id="rId10"/>
    <p:sldId id="604" r:id="rId11"/>
    <p:sldId id="606" r:id="rId12"/>
    <p:sldId id="607" r:id="rId13"/>
    <p:sldId id="627" r:id="rId14"/>
    <p:sldId id="626" r:id="rId15"/>
    <p:sldId id="624" r:id="rId16"/>
    <p:sldId id="614" r:id="rId17"/>
    <p:sldId id="610" r:id="rId18"/>
    <p:sldId id="612" r:id="rId19"/>
    <p:sldId id="613" r:id="rId20"/>
    <p:sldId id="590" r:id="rId21"/>
    <p:sldId id="615" r:id="rId22"/>
    <p:sldId id="625" r:id="rId23"/>
    <p:sldId id="445" r:id="rId24"/>
    <p:sldId id="451" r:id="rId25"/>
    <p:sldId id="617" r:id="rId26"/>
    <p:sldId id="618" r:id="rId27"/>
    <p:sldId id="619" r:id="rId28"/>
    <p:sldId id="616" r:id="rId29"/>
    <p:sldId id="582" r:id="rId30"/>
    <p:sldId id="583" r:id="rId31"/>
    <p:sldId id="598" r:id="rId32"/>
    <p:sldId id="514" r:id="rId33"/>
    <p:sldId id="620" r:id="rId34"/>
    <p:sldId id="621" r:id="rId35"/>
    <p:sldId id="272" r:id="rId36"/>
    <p:sldId id="623" r:id="rId37"/>
    <p:sldId id="622" r:id="rId38"/>
  </p:sldIdLst>
  <p:sldSz cx="12188825" cy="6858000"/>
  <p:notesSz cx="6667500" cy="86868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FF0DD9-9A7B-4274-B54F-729BD3D9C494}">
          <p14:sldIdLst>
            <p14:sldId id="521"/>
            <p14:sldId id="524"/>
            <p14:sldId id="443"/>
            <p14:sldId id="609"/>
            <p14:sldId id="602"/>
            <p14:sldId id="604"/>
            <p14:sldId id="606"/>
            <p14:sldId id="607"/>
            <p14:sldId id="627"/>
            <p14:sldId id="626"/>
            <p14:sldId id="624"/>
            <p14:sldId id="614"/>
            <p14:sldId id="610"/>
            <p14:sldId id="612"/>
            <p14:sldId id="613"/>
            <p14:sldId id="590"/>
            <p14:sldId id="615"/>
            <p14:sldId id="625"/>
            <p14:sldId id="445"/>
            <p14:sldId id="451"/>
            <p14:sldId id="617"/>
            <p14:sldId id="618"/>
            <p14:sldId id="619"/>
            <p14:sldId id="616"/>
            <p14:sldId id="582"/>
            <p14:sldId id="583"/>
            <p14:sldId id="598"/>
            <p14:sldId id="514"/>
            <p14:sldId id="620"/>
            <p14:sldId id="621"/>
            <p14:sldId id="272"/>
            <p14:sldId id="623"/>
            <p14:sldId id="622"/>
          </p14:sldIdLst>
        </p14:section>
      </p14:sectionLst>
    </p:ext>
    <p:ext uri="{EFAFB233-063F-42B5-8137-9DF3F51BA10A}">
      <p15:sldGuideLst xmlns:p15="http://schemas.microsoft.com/office/powerpoint/2012/main">
        <p15:guide id="1" orient="horz" pos="1008" userDrawn="1">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12" clrIdx="0"/>
  <p:cmAuthor id="1" name="April King" initials="AK"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3"/>
    <a:srgbClr val="0073B1"/>
    <a:srgbClr val="FFBD5D"/>
    <a:srgbClr val="FF99CC"/>
    <a:srgbClr val="50B948"/>
    <a:srgbClr val="000624"/>
    <a:srgbClr val="880F45"/>
    <a:srgbClr val="388EB4"/>
    <a:srgbClr val="02A0D3"/>
    <a:srgbClr val="D6A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CB4D8-DB02-4DC6-A0A2-4F2EBAE1DC9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81904" autoAdjust="0"/>
  </p:normalViewPr>
  <p:slideViewPr>
    <p:cSldViewPr snapToGrid="0" showGuides="1">
      <p:cViewPr varScale="1">
        <p:scale>
          <a:sx n="93" d="100"/>
          <a:sy n="93" d="100"/>
        </p:scale>
        <p:origin x="1584" y="108"/>
      </p:cViewPr>
      <p:guideLst>
        <p:guide orient="horz" pos="1008"/>
        <p:guide pos="3839"/>
      </p:guideLst>
    </p:cSldViewPr>
  </p:slideViewPr>
  <p:outlineViewPr>
    <p:cViewPr>
      <p:scale>
        <a:sx n="33" d="100"/>
        <a:sy n="33" d="100"/>
      </p:scale>
      <p:origin x="0" y="0"/>
    </p:cViewPr>
  </p:outlineViewPr>
  <p:notesTextViewPr>
    <p:cViewPr>
      <p:scale>
        <a:sx n="195" d="100"/>
        <a:sy n="195" d="100"/>
      </p:scale>
      <p:origin x="0" y="0"/>
    </p:cViewPr>
  </p:notesTextViewPr>
  <p:sorterViewPr>
    <p:cViewPr>
      <p:scale>
        <a:sx n="66" d="100"/>
        <a:sy n="66" d="100"/>
      </p:scale>
      <p:origin x="0" y="0"/>
    </p:cViewPr>
  </p:sorterViewPr>
  <p:notesViewPr>
    <p:cSldViewPr snapToGrid="0" showGuides="1">
      <p:cViewPr>
        <p:scale>
          <a:sx n="60" d="100"/>
          <a:sy n="60" d="100"/>
        </p:scale>
        <p:origin x="2586" y="27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854" cy="434637"/>
          </a:xfrm>
          <a:prstGeom prst="rect">
            <a:avLst/>
          </a:prstGeom>
        </p:spPr>
        <p:txBody>
          <a:bodyPr vert="horz" lIns="86087" tIns="43043" rIns="86087" bIns="43043" rtlCol="0"/>
          <a:lstStyle>
            <a:lvl1pPr algn="l">
              <a:defRPr sz="1100"/>
            </a:lvl1pPr>
          </a:lstStyle>
          <a:p>
            <a:endParaRPr lang="en-US"/>
          </a:p>
        </p:txBody>
      </p:sp>
      <p:sp>
        <p:nvSpPr>
          <p:cNvPr id="3" name="Date Placeholder 2"/>
          <p:cNvSpPr>
            <a:spLocks noGrp="1"/>
          </p:cNvSpPr>
          <p:nvPr>
            <p:ph type="dt" sz="quarter" idx="1"/>
          </p:nvPr>
        </p:nvSpPr>
        <p:spPr>
          <a:xfrm>
            <a:off x="3776138" y="0"/>
            <a:ext cx="2889854" cy="434637"/>
          </a:xfrm>
          <a:prstGeom prst="rect">
            <a:avLst/>
          </a:prstGeom>
        </p:spPr>
        <p:txBody>
          <a:bodyPr vert="horz" lIns="86087" tIns="43043" rIns="86087" bIns="43043" rtlCol="0"/>
          <a:lstStyle>
            <a:lvl1pPr algn="r">
              <a:defRPr sz="1100"/>
            </a:lvl1pPr>
          </a:lstStyle>
          <a:p>
            <a:fld id="{086ABA6D-A0A9-ED45-8780-DD1F85BCA3AB}" type="datetimeFigureOut">
              <a:rPr lang="en-US" smtClean="0"/>
              <a:t>1/30/2019</a:t>
            </a:fld>
            <a:endParaRPr lang="en-US"/>
          </a:p>
        </p:txBody>
      </p:sp>
      <p:sp>
        <p:nvSpPr>
          <p:cNvPr id="4" name="Footer Placeholder 3"/>
          <p:cNvSpPr>
            <a:spLocks noGrp="1"/>
          </p:cNvSpPr>
          <p:nvPr>
            <p:ph type="ftr" sz="quarter" idx="2"/>
          </p:nvPr>
        </p:nvSpPr>
        <p:spPr>
          <a:xfrm>
            <a:off x="1" y="8250680"/>
            <a:ext cx="2889854" cy="434637"/>
          </a:xfrm>
          <a:prstGeom prst="rect">
            <a:avLst/>
          </a:prstGeom>
        </p:spPr>
        <p:txBody>
          <a:bodyPr vert="horz" lIns="86087" tIns="43043" rIns="86087" bIns="43043" rtlCol="0" anchor="b"/>
          <a:lstStyle>
            <a:lvl1pPr algn="l">
              <a:defRPr sz="1100"/>
            </a:lvl1pPr>
          </a:lstStyle>
          <a:p>
            <a:endParaRPr lang="en-US"/>
          </a:p>
        </p:txBody>
      </p:sp>
      <p:sp>
        <p:nvSpPr>
          <p:cNvPr id="5" name="Slide Number Placeholder 4"/>
          <p:cNvSpPr>
            <a:spLocks noGrp="1"/>
          </p:cNvSpPr>
          <p:nvPr>
            <p:ph type="sldNum" sz="quarter" idx="3"/>
          </p:nvPr>
        </p:nvSpPr>
        <p:spPr>
          <a:xfrm>
            <a:off x="3776138" y="8250680"/>
            <a:ext cx="2889854" cy="434637"/>
          </a:xfrm>
          <a:prstGeom prst="rect">
            <a:avLst/>
          </a:prstGeom>
        </p:spPr>
        <p:txBody>
          <a:bodyPr vert="horz" lIns="86087" tIns="43043" rIns="86087" bIns="43043" rtlCol="0" anchor="b"/>
          <a:lstStyle>
            <a:lvl1pPr algn="r">
              <a:defRPr sz="1100"/>
            </a:lvl1pPr>
          </a:lstStyle>
          <a:p>
            <a:fld id="{300B95CB-76A5-144E-9791-F5FB7A955422}" type="slidenum">
              <a:rPr lang="en-US" smtClean="0"/>
              <a:t>‹#›</a:t>
            </a:fld>
            <a:endParaRPr lang="en-US"/>
          </a:p>
        </p:txBody>
      </p:sp>
    </p:spTree>
    <p:extLst>
      <p:ext uri="{BB962C8B-B14F-4D97-AF65-F5344CB8AC3E}">
        <p14:creationId xmlns:p14="http://schemas.microsoft.com/office/powerpoint/2010/main" val="245759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463550" y="123825"/>
            <a:ext cx="4891088" cy="2751138"/>
          </a:xfrm>
          <a:prstGeom prst="rect">
            <a:avLst/>
          </a:prstGeom>
          <a:noFill/>
          <a:ln w="12700">
            <a:solidFill>
              <a:schemeClr val="tx1">
                <a:lumMod val="50000"/>
                <a:lumOff val="50000"/>
              </a:schemeClr>
            </a:solidFill>
          </a:ln>
        </p:spPr>
        <p:txBody>
          <a:bodyPr vert="horz" lIns="86087" tIns="43043" rIns="86087" bIns="43043" rtlCol="0" anchor="ctr"/>
          <a:lstStyle/>
          <a:p>
            <a:endParaRPr lang="en-US"/>
          </a:p>
        </p:txBody>
      </p:sp>
      <p:sp>
        <p:nvSpPr>
          <p:cNvPr id="9" name="Notes Placeholder 8"/>
          <p:cNvSpPr>
            <a:spLocks noGrp="1"/>
          </p:cNvSpPr>
          <p:nvPr>
            <p:ph type="body" sz="quarter" idx="3"/>
          </p:nvPr>
        </p:nvSpPr>
        <p:spPr>
          <a:xfrm>
            <a:off x="420170" y="3000284"/>
            <a:ext cx="5860808" cy="554410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5"/>
          </p:nvPr>
        </p:nvSpPr>
        <p:spPr>
          <a:xfrm>
            <a:off x="5565388" y="122911"/>
            <a:ext cx="715590" cy="569625"/>
          </a:xfrm>
          <a:prstGeom prst="rect">
            <a:avLst/>
          </a:prstGeom>
          <a:ln>
            <a:noFill/>
          </a:ln>
        </p:spPr>
        <p:txBody>
          <a:bodyPr vert="horz" lIns="86087" tIns="43043" rIns="86087" bIns="43043" rtlCol="0" anchor="ctr"/>
          <a:lstStyle>
            <a:lvl1pPr algn="ctr">
              <a:defRPr sz="2300">
                <a:latin typeface="Tahoma" panose="020B0604030504040204" pitchFamily="34" charset="0"/>
                <a:ea typeface="Tahoma" panose="020B0604030504040204" pitchFamily="34" charset="0"/>
                <a:cs typeface="Tahoma" panose="020B0604030504040204" pitchFamily="34" charset="0"/>
              </a:defRPr>
            </a:lvl1pPr>
          </a:lstStyle>
          <a:p>
            <a:fld id="{F0D054A5-B141-48E5-B2D3-35165BCD7C45}" type="slidenum">
              <a:rPr lang="en-US" smtClean="0"/>
              <a:pPr/>
              <a:t>‹#›</a:t>
            </a:fld>
            <a:endParaRPr lang="en-US" dirty="0"/>
          </a:p>
        </p:txBody>
      </p:sp>
    </p:spTree>
    <p:extLst>
      <p:ext uri="{BB962C8B-B14F-4D97-AF65-F5344CB8AC3E}">
        <p14:creationId xmlns:p14="http://schemas.microsoft.com/office/powerpoint/2010/main" val="46909765"/>
      </p:ext>
    </p:extLst>
  </p:cSld>
  <p:clrMap bg1="lt1" tx1="dk1" bg2="lt2" tx2="dk2" accent1="accent1" accent2="accent2" accent3="accent3" accent4="accent4" accent5="accent5" accent6="accent6" hlink="hlink" folHlink="folHlink"/>
  <p:hf hdr="0" ftr="0" dt="0"/>
  <p:notesStyle>
    <a:lvl1pPr marL="0" algn="l" defTabSz="609493" rtl="0" eaLnBrk="1" latinLnBrk="0" hangingPunct="1">
      <a:spcAft>
        <a:spcPts val="600"/>
      </a:spcAft>
      <a:defRPr sz="1400" kern="1200">
        <a:solidFill>
          <a:schemeClr val="tx1"/>
        </a:solidFill>
        <a:latin typeface="Tahoma" charset="0"/>
        <a:ea typeface="Tahoma" charset="0"/>
        <a:cs typeface="Tahoma" charset="0"/>
      </a:defRPr>
    </a:lvl1pPr>
    <a:lvl2pPr marL="579438" indent="-285750" algn="l" defTabSz="609493" rtl="0" eaLnBrk="1" latinLnBrk="0" hangingPunct="1">
      <a:spcAft>
        <a:spcPts val="600"/>
      </a:spcAft>
      <a:buClr>
        <a:srgbClr val="00B4EB"/>
      </a:buClr>
      <a:buFont typeface="Arial" charset="0"/>
      <a:buChar char="•"/>
      <a:tabLst/>
      <a:defRPr sz="1400" kern="1200">
        <a:solidFill>
          <a:schemeClr val="tx1"/>
        </a:solidFill>
        <a:latin typeface="Tahoma" charset="0"/>
        <a:ea typeface="Tahoma" charset="0"/>
        <a:cs typeface="Tahoma" charset="0"/>
      </a:defRPr>
    </a:lvl2pPr>
    <a:lvl3pPr marL="752475" indent="-236538" algn="l" defTabSz="609493" rtl="0" eaLnBrk="1" latinLnBrk="0" hangingPunct="1">
      <a:spcAft>
        <a:spcPts val="600"/>
      </a:spcAft>
      <a:buClr>
        <a:srgbClr val="00B4EB"/>
      </a:buClr>
      <a:buFont typeface="Arial" charset="0"/>
      <a:buChar char="•"/>
      <a:tabLst/>
      <a:defRPr sz="1400" kern="1200">
        <a:solidFill>
          <a:schemeClr val="tx1"/>
        </a:solidFill>
        <a:latin typeface="Tahoma" charset="0"/>
        <a:ea typeface="Tahoma" charset="0"/>
        <a:cs typeface="Tahoma" charset="0"/>
      </a:defRPr>
    </a:lvl3pPr>
    <a:lvl4pPr marL="974725" indent="-222250" algn="l" defTabSz="609493" rtl="0" eaLnBrk="1" latinLnBrk="0" hangingPunct="1">
      <a:spcAft>
        <a:spcPts val="600"/>
      </a:spcAft>
      <a:buClr>
        <a:srgbClr val="7C8184"/>
      </a:buClr>
      <a:buFont typeface="Arial" charset="0"/>
      <a:buChar char="•"/>
      <a:tabLst/>
      <a:defRPr sz="1400" kern="1200">
        <a:solidFill>
          <a:schemeClr val="tx1"/>
        </a:solidFill>
        <a:latin typeface="Tahoma" charset="0"/>
        <a:ea typeface="Tahoma" charset="0"/>
        <a:cs typeface="Tahoma" charset="0"/>
      </a:defRPr>
    </a:lvl4pPr>
    <a:lvl5pPr marL="1209675" indent="-234950" algn="l" defTabSz="609493" rtl="0" eaLnBrk="1" latinLnBrk="0" hangingPunct="1">
      <a:spcAft>
        <a:spcPts val="600"/>
      </a:spcAft>
      <a:buClr>
        <a:srgbClr val="7C8184"/>
      </a:buClr>
      <a:buFont typeface="Arial" charset="0"/>
      <a:buChar char="•"/>
      <a:tabLst/>
      <a:defRPr sz="1400" kern="1200">
        <a:solidFill>
          <a:schemeClr val="tx1"/>
        </a:solidFill>
        <a:latin typeface="Tahoma" charset="0"/>
        <a:ea typeface="Tahoma" charset="0"/>
        <a:cs typeface="Tahoma" charset="0"/>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123825"/>
            <a:ext cx="4891088" cy="2751138"/>
          </a:xfrm>
        </p:spPr>
      </p:sp>
      <p:sp>
        <p:nvSpPr>
          <p:cNvPr id="3" name="Notes Placeholder 2"/>
          <p:cNvSpPr>
            <a:spLocks noGrp="1"/>
          </p:cNvSpPr>
          <p:nvPr>
            <p:ph type="body" idx="1"/>
          </p:nvPr>
        </p:nvSpPr>
        <p:spPr/>
        <p:txBody>
          <a:bodyPr/>
          <a:lstStyle/>
          <a:p>
            <a:pPr>
              <a:spcAft>
                <a:spcPts val="0"/>
              </a:spcAft>
            </a:pPr>
            <a:r>
              <a:rPr lang="en-US" sz="1450" dirty="0"/>
              <a:t>[SPEAKER NOTES ARE VERY CLOSE TO THE DELIVERED SCRIPT IN THE VIDEO]</a:t>
            </a:r>
          </a:p>
          <a:p>
            <a:pPr>
              <a:spcAft>
                <a:spcPts val="0"/>
              </a:spcAft>
            </a:pPr>
            <a:endParaRPr lang="en-US" sz="1450" dirty="0"/>
          </a:p>
          <a:p>
            <a:pPr>
              <a:spcAft>
                <a:spcPts val="0"/>
              </a:spcAft>
            </a:pPr>
            <a:r>
              <a:rPr lang="en-US" sz="1450" dirty="0"/>
              <a:t>Hello, and welcome to this Commvault Update Video. This was delivered in-person on Thursday, January 17</a:t>
            </a:r>
            <a:r>
              <a:rPr lang="en-US" sz="1450" baseline="30000" dirty="0"/>
              <a:t>th</a:t>
            </a:r>
            <a:r>
              <a:rPr lang="en-US" sz="1450" dirty="0"/>
              <a:t> to the majority of the ASG Inside team members located in Austin TX. This recording may not end up as being hyper-professional from my previous videos, so thank you in advance for your understanding.</a:t>
            </a:r>
          </a:p>
        </p:txBody>
      </p:sp>
      <p:sp>
        <p:nvSpPr>
          <p:cNvPr id="4" name="Slide Number Placeholder 3"/>
          <p:cNvSpPr>
            <a:spLocks noGrp="1"/>
          </p:cNvSpPr>
          <p:nvPr>
            <p:ph type="sldNum" sz="quarter" idx="10"/>
          </p:nvPr>
        </p:nvSpPr>
        <p:spPr/>
        <p:txBody>
          <a:bodyPr/>
          <a:lstStyle/>
          <a:p>
            <a:fld id="{F0D054A5-B141-48E5-B2D3-35165BCD7C45}" type="slidenum">
              <a:rPr lang="en-US" smtClean="0"/>
              <a:pPr/>
              <a:t>1</a:t>
            </a:fld>
            <a:endParaRPr lang="en-US" dirty="0"/>
          </a:p>
        </p:txBody>
      </p:sp>
    </p:spTree>
    <p:extLst>
      <p:ext uri="{BB962C8B-B14F-4D97-AF65-F5344CB8AC3E}">
        <p14:creationId xmlns:p14="http://schemas.microsoft.com/office/powerpoint/2010/main" val="941003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back to the comparison from a few minutes ago… we’re now going to focus on readiness.</a:t>
            </a:r>
          </a:p>
        </p:txBody>
      </p:sp>
      <p:sp>
        <p:nvSpPr>
          <p:cNvPr id="4" name="Slide Number Placeholder 3"/>
          <p:cNvSpPr>
            <a:spLocks noGrp="1"/>
          </p:cNvSpPr>
          <p:nvPr>
            <p:ph type="sldNum" sz="quarter" idx="5"/>
          </p:nvPr>
        </p:nvSpPr>
        <p:spPr/>
        <p:txBody>
          <a:bodyPr/>
          <a:lstStyle/>
          <a:p>
            <a:fld id="{F0D054A5-B141-48E5-B2D3-35165BCD7C45}" type="slidenum">
              <a:rPr lang="en-US" smtClean="0"/>
              <a:pPr/>
              <a:t>10</a:t>
            </a:fld>
            <a:endParaRPr lang="en-US" dirty="0"/>
          </a:p>
        </p:txBody>
      </p:sp>
    </p:spTree>
    <p:extLst>
      <p:ext uri="{BB962C8B-B14F-4D97-AF65-F5344CB8AC3E}">
        <p14:creationId xmlns:p14="http://schemas.microsoft.com/office/powerpoint/2010/main" val="107402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 readiness is training specifically designed to help you be effective on calls, or in person, so that you can have a better conversation with a customer, giving them a better experience </a:t>
            </a:r>
            <a:r>
              <a:rPr lang="en-US" u="sng" dirty="0"/>
              <a:t>with you</a:t>
            </a:r>
            <a:r>
              <a:rPr lang="en-US" dirty="0"/>
              <a:t>.</a:t>
            </a:r>
          </a:p>
          <a:p>
            <a:endParaRPr lang="en-US" dirty="0"/>
          </a:p>
          <a:p>
            <a:r>
              <a:rPr lang="en-US" dirty="0"/>
              <a:t>Over the years, I’ve reshaped all my training to be as short as possible, effective, and not lose too much depth. Also, following a readiness regimen, you can give yourself some experience and practice even BEFORE you engage in a customer conversation. This chart is a high-level overview of what myself, Barry Brown, and my field team can deliver for you.</a:t>
            </a:r>
          </a:p>
        </p:txBody>
      </p:sp>
      <p:sp>
        <p:nvSpPr>
          <p:cNvPr id="4" name="Slide Number Placeholder 3"/>
          <p:cNvSpPr>
            <a:spLocks noGrp="1"/>
          </p:cNvSpPr>
          <p:nvPr>
            <p:ph type="sldNum" sz="quarter" idx="5"/>
          </p:nvPr>
        </p:nvSpPr>
        <p:spPr/>
        <p:txBody>
          <a:bodyPr/>
          <a:lstStyle/>
          <a:p>
            <a:fld id="{F0D054A5-B141-48E5-B2D3-35165BCD7C45}" type="slidenum">
              <a:rPr lang="en-US" smtClean="0"/>
              <a:pPr/>
              <a:t>11</a:t>
            </a:fld>
            <a:endParaRPr lang="en-US" dirty="0"/>
          </a:p>
        </p:txBody>
      </p:sp>
    </p:spTree>
    <p:extLst>
      <p:ext uri="{BB962C8B-B14F-4D97-AF65-F5344CB8AC3E}">
        <p14:creationId xmlns:p14="http://schemas.microsoft.com/office/powerpoint/2010/main" val="4125163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marry all this content together.</a:t>
            </a:r>
          </a:p>
          <a:p>
            <a:endParaRPr lang="en-US" dirty="0"/>
          </a:p>
          <a:p>
            <a:r>
              <a:rPr lang="en-US" dirty="0"/>
              <a:t>Just like certification, we track transactions. The same unnamed vendor that was discussed previously, had new license and appliance revenue a just a little bit under $4M in Q4. SHI had just over $3.8M. The result </a:t>
            </a:r>
          </a:p>
          <a:p>
            <a:endParaRPr lang="en-US" dirty="0"/>
          </a:p>
          <a:p>
            <a:r>
              <a:rPr lang="en-US" dirty="0"/>
              <a:t>The difference between the previously unnamed vendor and SHI’s new license revenue for Q4, was a mere $123,230!</a:t>
            </a:r>
          </a:p>
          <a:p>
            <a:endParaRPr lang="en-US" dirty="0"/>
          </a:p>
          <a:p>
            <a:r>
              <a:rPr lang="en-US" dirty="0"/>
              <a:t>Now… remember the $127K deal with F.I.T.? A bit over $100K of that was new license and appliance revenue.</a:t>
            </a:r>
          </a:p>
        </p:txBody>
      </p:sp>
      <p:sp>
        <p:nvSpPr>
          <p:cNvPr id="4" name="Slide Number Placeholder 3"/>
          <p:cNvSpPr>
            <a:spLocks noGrp="1"/>
          </p:cNvSpPr>
          <p:nvPr>
            <p:ph type="sldNum" sz="quarter" idx="5"/>
          </p:nvPr>
        </p:nvSpPr>
        <p:spPr/>
        <p:txBody>
          <a:bodyPr/>
          <a:lstStyle/>
          <a:p>
            <a:fld id="{F0D054A5-B141-48E5-B2D3-35165BCD7C45}" type="slidenum">
              <a:rPr lang="en-US" smtClean="0"/>
              <a:pPr/>
              <a:t>12</a:t>
            </a:fld>
            <a:endParaRPr lang="en-US" dirty="0"/>
          </a:p>
        </p:txBody>
      </p:sp>
    </p:spTree>
    <p:extLst>
      <p:ext uri="{BB962C8B-B14F-4D97-AF65-F5344CB8AC3E}">
        <p14:creationId xmlns:p14="http://schemas.microsoft.com/office/powerpoint/2010/main" val="142100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 that’s one deal</a:t>
            </a:r>
            <a:r>
              <a:rPr lang="en-US"/>
              <a:t>. Imagine </a:t>
            </a:r>
            <a:r>
              <a:rPr lang="en-US" dirty="0"/>
              <a:t>making one deal matter…</a:t>
            </a:r>
          </a:p>
        </p:txBody>
      </p:sp>
      <p:sp>
        <p:nvSpPr>
          <p:cNvPr id="4" name="Slide Number Placeholder 3"/>
          <p:cNvSpPr>
            <a:spLocks noGrp="1"/>
          </p:cNvSpPr>
          <p:nvPr>
            <p:ph type="sldNum" sz="quarter" idx="5"/>
          </p:nvPr>
        </p:nvSpPr>
        <p:spPr/>
        <p:txBody>
          <a:bodyPr/>
          <a:lstStyle/>
          <a:p>
            <a:fld id="{F0D054A5-B141-48E5-B2D3-35165BCD7C45}" type="slidenum">
              <a:rPr lang="en-US" smtClean="0"/>
              <a:pPr/>
              <a:t>13</a:t>
            </a:fld>
            <a:endParaRPr lang="en-US" dirty="0"/>
          </a:p>
        </p:txBody>
      </p:sp>
    </p:spTree>
    <p:extLst>
      <p:ext uri="{BB962C8B-B14F-4D97-AF65-F5344CB8AC3E}">
        <p14:creationId xmlns:p14="http://schemas.microsoft.com/office/powerpoint/2010/main" val="48823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making </a:t>
            </a:r>
            <a:r>
              <a:rPr lang="en-US" b="1" dirty="0"/>
              <a:t>one joint client</a:t>
            </a:r>
            <a:r>
              <a:rPr lang="en-US" dirty="0"/>
              <a:t>, with a </a:t>
            </a:r>
            <a:r>
              <a:rPr lang="en-US" b="1" dirty="0"/>
              <a:t>pending renewal</a:t>
            </a:r>
            <a:r>
              <a:rPr lang="en-US" dirty="0"/>
              <a:t>, that needs a </a:t>
            </a:r>
            <a:r>
              <a:rPr lang="en-US" b="1" dirty="0"/>
              <a:t>hardware refresh</a:t>
            </a:r>
            <a:r>
              <a:rPr lang="en-US" dirty="0"/>
              <a:t>, considering an </a:t>
            </a:r>
            <a:r>
              <a:rPr lang="en-US" b="1" dirty="0"/>
              <a:t>appliance deal</a:t>
            </a:r>
            <a:r>
              <a:rPr lang="en-US" dirty="0"/>
              <a:t>, matter!</a:t>
            </a:r>
          </a:p>
          <a:p>
            <a:endParaRPr lang="en-US" dirty="0"/>
          </a:p>
          <a:p>
            <a:r>
              <a:rPr lang="en-US" dirty="0"/>
              <a:t>Now that’s reality… And that’s the experience you can deliver… And the outcome we can deliver </a:t>
            </a:r>
            <a:r>
              <a:rPr lang="en-US" b="1" dirty="0"/>
              <a:t>for our joint customers</a:t>
            </a:r>
            <a:r>
              <a:rPr lang="en-US" dirty="0"/>
              <a:t>.</a:t>
            </a:r>
          </a:p>
        </p:txBody>
      </p:sp>
      <p:sp>
        <p:nvSpPr>
          <p:cNvPr id="4" name="Slide Number Placeholder 3"/>
          <p:cNvSpPr>
            <a:spLocks noGrp="1"/>
          </p:cNvSpPr>
          <p:nvPr>
            <p:ph type="sldNum" sz="quarter" idx="5"/>
          </p:nvPr>
        </p:nvSpPr>
        <p:spPr/>
        <p:txBody>
          <a:bodyPr/>
          <a:lstStyle/>
          <a:p>
            <a:fld id="{F0D054A5-B141-48E5-B2D3-35165BCD7C45}" type="slidenum">
              <a:rPr lang="en-US" smtClean="0"/>
              <a:pPr/>
              <a:t>14</a:t>
            </a:fld>
            <a:endParaRPr lang="en-US" dirty="0"/>
          </a:p>
        </p:txBody>
      </p:sp>
    </p:spTree>
    <p:extLst>
      <p:ext uri="{BB962C8B-B14F-4D97-AF65-F5344CB8AC3E}">
        <p14:creationId xmlns:p14="http://schemas.microsoft.com/office/powerpoint/2010/main" val="210077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worth pointing out that net-new appliance opportunities are out there too. These are transfer prices for a few of our appliance models, based on an approved deal registration.</a:t>
            </a:r>
          </a:p>
        </p:txBody>
      </p:sp>
      <p:sp>
        <p:nvSpPr>
          <p:cNvPr id="4" name="Slide Number Placeholder 3"/>
          <p:cNvSpPr>
            <a:spLocks noGrp="1"/>
          </p:cNvSpPr>
          <p:nvPr>
            <p:ph type="sldNum" sz="quarter" idx="5"/>
          </p:nvPr>
        </p:nvSpPr>
        <p:spPr/>
        <p:txBody>
          <a:bodyPr/>
          <a:lstStyle/>
          <a:p>
            <a:fld id="{F0D054A5-B141-48E5-B2D3-35165BCD7C45}" type="slidenum">
              <a:rPr lang="en-US" smtClean="0"/>
              <a:pPr/>
              <a:t>15</a:t>
            </a:fld>
            <a:endParaRPr lang="en-US" dirty="0"/>
          </a:p>
        </p:txBody>
      </p:sp>
    </p:spTree>
    <p:extLst>
      <p:ext uri="{BB962C8B-B14F-4D97-AF65-F5344CB8AC3E}">
        <p14:creationId xmlns:p14="http://schemas.microsoft.com/office/powerpoint/2010/main" val="280983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videos I’ve published are designed to go through the tactical selling motions to help you frame up how an appliance may fit into a customer’s environment.</a:t>
            </a:r>
          </a:p>
        </p:txBody>
      </p:sp>
      <p:sp>
        <p:nvSpPr>
          <p:cNvPr id="4" name="Slide Number Placeholder 3"/>
          <p:cNvSpPr>
            <a:spLocks noGrp="1"/>
          </p:cNvSpPr>
          <p:nvPr>
            <p:ph type="sldNum" sz="quarter" idx="5"/>
          </p:nvPr>
        </p:nvSpPr>
        <p:spPr/>
        <p:txBody>
          <a:bodyPr/>
          <a:lstStyle/>
          <a:p>
            <a:fld id="{F0D054A5-B141-48E5-B2D3-35165BCD7C45}" type="slidenum">
              <a:rPr lang="en-US" smtClean="0"/>
              <a:pPr/>
              <a:t>16</a:t>
            </a:fld>
            <a:endParaRPr lang="en-US" dirty="0"/>
          </a:p>
        </p:txBody>
      </p:sp>
    </p:spTree>
    <p:extLst>
      <p:ext uri="{BB962C8B-B14F-4D97-AF65-F5344CB8AC3E}">
        <p14:creationId xmlns:p14="http://schemas.microsoft.com/office/powerpoint/2010/main" val="4270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posted videos include several scenarios to help give you some experience before your engagement. And if you ever need a refresh, all three key videos can be consumed in less than 20 minutes.</a:t>
            </a:r>
          </a:p>
        </p:txBody>
      </p:sp>
      <p:sp>
        <p:nvSpPr>
          <p:cNvPr id="4" name="Slide Number Placeholder 3"/>
          <p:cNvSpPr>
            <a:spLocks noGrp="1"/>
          </p:cNvSpPr>
          <p:nvPr>
            <p:ph type="sldNum" sz="quarter" idx="5"/>
          </p:nvPr>
        </p:nvSpPr>
        <p:spPr/>
        <p:txBody>
          <a:bodyPr/>
          <a:lstStyle/>
          <a:p>
            <a:fld id="{F0D054A5-B141-48E5-B2D3-35165BCD7C45}" type="slidenum">
              <a:rPr lang="en-US" smtClean="0"/>
              <a:pPr/>
              <a:t>17</a:t>
            </a:fld>
            <a:endParaRPr lang="en-US" dirty="0"/>
          </a:p>
        </p:txBody>
      </p:sp>
    </p:spTree>
    <p:extLst>
      <p:ext uri="{BB962C8B-B14F-4D97-AF65-F5344CB8AC3E}">
        <p14:creationId xmlns:p14="http://schemas.microsoft.com/office/powerpoint/2010/main" val="850657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600"/>
              </a:spcAft>
              <a:buClrTx/>
              <a:buSzTx/>
              <a:buFontTx/>
              <a:buNone/>
              <a:tabLst/>
              <a:defRPr/>
            </a:pPr>
            <a:r>
              <a:rPr lang="en-US" dirty="0"/>
              <a:t>So now that you just watched the pre-recorded demonstration of the </a:t>
            </a:r>
            <a:r>
              <a:rPr lang="en-US" dirty="0" err="1"/>
              <a:t>HyperScale</a:t>
            </a:r>
            <a:r>
              <a:rPr lang="en-US" dirty="0"/>
              <a:t> Appliance, it’s good to know that we’ve been in the Appliance business a long time. Our previous appliance was a marriage between HPE and NetApp, and prior to that was a 5 year run with DELL.</a:t>
            </a:r>
          </a:p>
          <a:p>
            <a:pPr marL="0" marR="0" lvl="0" indent="0" algn="l" defTabSz="609493" rtl="0" eaLnBrk="1" fontAlgn="auto" latinLnBrk="0" hangingPunct="1">
              <a:lnSpc>
                <a:spcPct val="100000"/>
              </a:lnSpc>
              <a:spcBef>
                <a:spcPts val="0"/>
              </a:spcBef>
              <a:spcAft>
                <a:spcPts val="600"/>
              </a:spcAft>
              <a:buClrTx/>
              <a:buSzTx/>
              <a:buFontTx/>
              <a:buNone/>
              <a:tabLst/>
              <a:defRPr/>
            </a:pPr>
            <a:endParaRPr lang="en-US" dirty="0"/>
          </a:p>
          <a:p>
            <a:pPr marL="0" marR="0" lvl="0" indent="0" algn="l" defTabSz="609493" rtl="0" eaLnBrk="1" fontAlgn="auto" latinLnBrk="0" hangingPunct="1">
              <a:lnSpc>
                <a:spcPct val="100000"/>
              </a:lnSpc>
              <a:spcBef>
                <a:spcPts val="0"/>
              </a:spcBef>
              <a:spcAft>
                <a:spcPts val="600"/>
              </a:spcAft>
              <a:buClrTx/>
              <a:buSzTx/>
              <a:buFontTx/>
              <a:buNone/>
              <a:tabLst/>
              <a:defRPr/>
            </a:pPr>
            <a:r>
              <a:rPr lang="en-US" sz="1400" dirty="0"/>
              <a:t>It’s also good to know that appliances is just one facet of our portfolio.</a:t>
            </a:r>
            <a:endParaRPr lang="en-US" dirty="0"/>
          </a:p>
        </p:txBody>
      </p:sp>
      <p:sp>
        <p:nvSpPr>
          <p:cNvPr id="4" name="Slide Number Placeholder 3"/>
          <p:cNvSpPr>
            <a:spLocks noGrp="1"/>
          </p:cNvSpPr>
          <p:nvPr>
            <p:ph type="sldNum" sz="quarter" idx="5"/>
          </p:nvPr>
        </p:nvSpPr>
        <p:spPr/>
        <p:txBody>
          <a:bodyPr/>
          <a:lstStyle/>
          <a:p>
            <a:fld id="{F0D054A5-B141-48E5-B2D3-35165BCD7C45}" type="slidenum">
              <a:rPr lang="en-US" smtClean="0"/>
              <a:pPr/>
              <a:t>18</a:t>
            </a:fld>
            <a:endParaRPr lang="en-US" dirty="0"/>
          </a:p>
        </p:txBody>
      </p:sp>
    </p:spTree>
    <p:extLst>
      <p:ext uri="{BB962C8B-B14F-4D97-AF65-F5344CB8AC3E}">
        <p14:creationId xmlns:p14="http://schemas.microsoft.com/office/powerpoint/2010/main" val="138289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123825"/>
            <a:ext cx="4891088" cy="2751138"/>
          </a:xfrm>
        </p:spPr>
      </p:sp>
      <p:sp>
        <p:nvSpPr>
          <p:cNvPr id="3" name="Notes Placeholder 2"/>
          <p:cNvSpPr>
            <a:spLocks noGrp="1"/>
          </p:cNvSpPr>
          <p:nvPr>
            <p:ph type="body" idx="1"/>
          </p:nvPr>
        </p:nvSpPr>
        <p:spPr/>
        <p:txBody>
          <a:bodyPr/>
          <a:lstStyle/>
          <a:p>
            <a:pPr>
              <a:spcAft>
                <a:spcPts val="0"/>
              </a:spcAft>
            </a:pPr>
            <a:r>
              <a:rPr lang="en-US" sz="1450" dirty="0"/>
              <a:t>Sometimes over-focusing on one thing makes it seem we are one dimensional. Take this quick competitive grid – which can also be found on the </a:t>
            </a:r>
            <a:r>
              <a:rPr lang="en-US" sz="1450" dirty="0" err="1"/>
              <a:t>MySHI</a:t>
            </a:r>
            <a:r>
              <a:rPr lang="en-US" sz="1450" dirty="0"/>
              <a:t> directory. You’ll see Cohesity and Rubrik are on the list, and they are effectively Appliance companies. Veritas is on the list, and they’ve also been in the appliance business. IBM and Veritas, can simply sell software-only solutions. We can also target specific technical areas such as virtual machine protection (like Veeam), and endpoint protection (like </a:t>
            </a:r>
            <a:r>
              <a:rPr lang="en-US" sz="1450" dirty="0" err="1"/>
              <a:t>Druva</a:t>
            </a:r>
            <a:r>
              <a:rPr lang="en-US" sz="1450" dirty="0"/>
              <a:t>).</a:t>
            </a:r>
          </a:p>
          <a:p>
            <a:pPr>
              <a:spcAft>
                <a:spcPts val="0"/>
              </a:spcAft>
            </a:pPr>
            <a:endParaRPr lang="en-US" sz="1450" dirty="0"/>
          </a:p>
          <a:p>
            <a:pPr>
              <a:spcAft>
                <a:spcPts val="0"/>
              </a:spcAft>
            </a:pPr>
            <a:r>
              <a:rPr lang="en-US" sz="1400" dirty="0"/>
              <a:t>What if a client has a mix of on-premise servers, on-premise VMs, a few cloud instances running in the cloud, is also using Office 365, and has a mobile workforce with tons of people using company-issued laptops? Not one company from this list is able to come close to supporting all of these capabilities, with a product set that was developed to work together from the start, completely integrated from the ground up.</a:t>
            </a:r>
          </a:p>
          <a:p>
            <a:pPr>
              <a:spcAft>
                <a:spcPts val="0"/>
              </a:spcAft>
            </a:pPr>
            <a:endParaRPr lang="en-US" sz="1450" dirty="0"/>
          </a:p>
        </p:txBody>
      </p:sp>
      <p:sp>
        <p:nvSpPr>
          <p:cNvPr id="4" name="Slide Number Placeholder 3"/>
          <p:cNvSpPr>
            <a:spLocks noGrp="1"/>
          </p:cNvSpPr>
          <p:nvPr>
            <p:ph type="sldNum" sz="quarter" idx="10"/>
          </p:nvPr>
        </p:nvSpPr>
        <p:spPr/>
        <p:txBody>
          <a:bodyPr/>
          <a:lstStyle/>
          <a:p>
            <a:fld id="{F0D054A5-B141-48E5-B2D3-35165BCD7C45}" type="slidenum">
              <a:rPr lang="en-US" smtClean="0"/>
              <a:pPr/>
              <a:t>19</a:t>
            </a:fld>
            <a:endParaRPr lang="en-US" dirty="0"/>
          </a:p>
        </p:txBody>
      </p:sp>
    </p:spTree>
    <p:extLst>
      <p:ext uri="{BB962C8B-B14F-4D97-AF65-F5344CB8AC3E}">
        <p14:creationId xmlns:p14="http://schemas.microsoft.com/office/powerpoint/2010/main" val="5669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right into it, this </a:t>
            </a:r>
            <a:r>
              <a:rPr lang="en-US" dirty="0" err="1"/>
              <a:t>preso</a:t>
            </a:r>
            <a:r>
              <a:rPr lang="en-US" dirty="0"/>
              <a:t>-to-video will cover…</a:t>
            </a:r>
          </a:p>
          <a:p>
            <a:endParaRPr lang="en-US" dirty="0"/>
          </a:p>
          <a:p>
            <a:pPr marL="285750" indent="-285750">
              <a:buFont typeface="Arial" panose="020B0604020202020204" pitchFamily="34" charset="0"/>
              <a:buChar char="•"/>
            </a:pPr>
            <a:r>
              <a:rPr lang="en-US" dirty="0"/>
              <a:t>The current state of the business at SHI, with a focus on SHI’s FY2018-Q4 results;</a:t>
            </a:r>
          </a:p>
          <a:p>
            <a:pPr marL="285750" indent="-285750">
              <a:buFont typeface="Arial" panose="020B0604020202020204" pitchFamily="34" charset="0"/>
              <a:buChar char="•"/>
            </a:pPr>
            <a:r>
              <a:rPr lang="en-US" dirty="0"/>
              <a:t>A catchup on content, with a very high-level summary of what </a:t>
            </a:r>
            <a:r>
              <a:rPr lang="en-US" dirty="0" err="1"/>
              <a:t>MySHI</a:t>
            </a:r>
            <a:r>
              <a:rPr lang="en-US" dirty="0"/>
              <a:t> content was changed last quarter;</a:t>
            </a:r>
          </a:p>
          <a:p>
            <a:pPr marL="285750" indent="-285750">
              <a:buFont typeface="Arial" panose="020B0604020202020204" pitchFamily="34" charset="0"/>
              <a:buChar char="•"/>
            </a:pPr>
            <a:r>
              <a:rPr lang="en-US" dirty="0"/>
              <a:t>A “pre-recorded” reference to the demonstration of the </a:t>
            </a:r>
            <a:r>
              <a:rPr lang="en-US" dirty="0" err="1"/>
              <a:t>HyperScale</a:t>
            </a:r>
            <a:r>
              <a:rPr lang="en-US" dirty="0"/>
              <a:t> HS1300 model appliance – which was presented live by Barry Brown;</a:t>
            </a:r>
          </a:p>
          <a:p>
            <a:pPr marL="285750" indent="-285750">
              <a:buFont typeface="Arial" panose="020B0604020202020204" pitchFamily="34" charset="0"/>
              <a:buChar char="•"/>
            </a:pPr>
            <a:r>
              <a:rPr lang="en-US" dirty="0"/>
              <a:t>…and some details about our updated Service Pack and what that delivers to our Commvault solution.</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And just like the on-site delivery, the first three agenda items might seem to jump around and intermingle during this delivery. Don’t worry, that’s by design.</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0D054A5-B141-48E5-B2D3-35165BCD7C45}" type="slidenum">
              <a:rPr lang="en-US" smtClean="0"/>
              <a:pPr/>
              <a:t>2</a:t>
            </a:fld>
            <a:endParaRPr lang="en-US" dirty="0"/>
          </a:p>
        </p:txBody>
      </p:sp>
    </p:spTree>
    <p:extLst>
      <p:ext uri="{BB962C8B-B14F-4D97-AF65-F5344CB8AC3E}">
        <p14:creationId xmlns:p14="http://schemas.microsoft.com/office/powerpoint/2010/main" val="243891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123825"/>
            <a:ext cx="4891088" cy="2751138"/>
          </a:xfrm>
        </p:spPr>
      </p:sp>
      <p:sp>
        <p:nvSpPr>
          <p:cNvPr id="3" name="Notes Placeholder 2"/>
          <p:cNvSpPr>
            <a:spLocks noGrp="1"/>
          </p:cNvSpPr>
          <p:nvPr>
            <p:ph type="body" idx="1"/>
          </p:nvPr>
        </p:nvSpPr>
        <p:spPr/>
        <p:txBody>
          <a:bodyPr/>
          <a:lstStyle/>
          <a:p>
            <a:pPr>
              <a:spcAft>
                <a:spcPts val="0"/>
              </a:spcAft>
            </a:pPr>
            <a:r>
              <a:rPr lang="en-US" sz="1600" dirty="0"/>
              <a:t>So it should be pretty easy to see, that we’re not just one thing. Our portfolio of solutions, and the way we go to market with multiple options, allows out customers to buy into a solution with flexibility, and adaptability.</a:t>
            </a:r>
          </a:p>
          <a:p>
            <a:pPr>
              <a:spcAft>
                <a:spcPts val="0"/>
              </a:spcAft>
            </a:pPr>
            <a:endParaRPr lang="en-US" sz="1600" dirty="0"/>
          </a:p>
          <a:p>
            <a:pPr>
              <a:spcAft>
                <a:spcPts val="0"/>
              </a:spcAft>
            </a:pPr>
            <a:r>
              <a:rPr lang="en-US" sz="1600" dirty="0"/>
              <a:t>Customers can purchase our own brand of appliances, they can buy-and-build their own traditional architecture solution, and they can deploy Commvault infrastructure in the cloud.</a:t>
            </a:r>
          </a:p>
        </p:txBody>
      </p:sp>
      <p:sp>
        <p:nvSpPr>
          <p:cNvPr id="4" name="Slide Number Placeholder 3"/>
          <p:cNvSpPr>
            <a:spLocks noGrp="1"/>
          </p:cNvSpPr>
          <p:nvPr>
            <p:ph type="sldNum" sz="quarter" idx="10"/>
          </p:nvPr>
        </p:nvSpPr>
        <p:spPr/>
        <p:txBody>
          <a:bodyPr/>
          <a:lstStyle/>
          <a:p>
            <a:fld id="{F0D054A5-B141-48E5-B2D3-35165BCD7C45}" type="slidenum">
              <a:rPr lang="en-US" smtClean="0"/>
              <a:pPr/>
              <a:t>20</a:t>
            </a:fld>
            <a:endParaRPr lang="en-US" dirty="0"/>
          </a:p>
        </p:txBody>
      </p:sp>
    </p:spTree>
    <p:extLst>
      <p:ext uri="{BB962C8B-B14F-4D97-AF65-F5344CB8AC3E}">
        <p14:creationId xmlns:p14="http://schemas.microsoft.com/office/powerpoint/2010/main" val="735827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400" dirty="0"/>
              <a:t>Now, for customers that want to purchase their </a:t>
            </a:r>
            <a:r>
              <a:rPr lang="en-US" sz="1400" dirty="0" err="1"/>
              <a:t>HyperScale</a:t>
            </a:r>
            <a:r>
              <a:rPr lang="en-US" sz="1400" dirty="0"/>
              <a:t> infrastructure with brands they are completely entrenched with – namely HPE and Cisco – we have tested and verified configurations that a customer can purchase from these vendors. In addition, when a customer purchases their Commvault software licenses from HP’s or Cisco’s price lists, SHI will receive program benefits from the vendor they made the purchase from </a:t>
            </a:r>
            <a:r>
              <a:rPr lang="en-US" sz="1400" b="1" dirty="0"/>
              <a:t>in addition to Commvault</a:t>
            </a:r>
            <a:r>
              <a:rPr lang="en-US" sz="1400" b="0" dirty="0"/>
              <a:t>.</a:t>
            </a:r>
            <a:endParaRPr lang="en-US" sz="1400" dirty="0"/>
          </a:p>
        </p:txBody>
      </p:sp>
      <p:sp>
        <p:nvSpPr>
          <p:cNvPr id="4" name="Slide Number Placeholder 3"/>
          <p:cNvSpPr>
            <a:spLocks noGrp="1"/>
          </p:cNvSpPr>
          <p:nvPr>
            <p:ph type="sldNum" sz="quarter" idx="5"/>
          </p:nvPr>
        </p:nvSpPr>
        <p:spPr/>
        <p:txBody>
          <a:bodyPr/>
          <a:lstStyle/>
          <a:p>
            <a:fld id="{F0D054A5-B141-48E5-B2D3-35165BCD7C45}" type="slidenum">
              <a:rPr lang="en-US" smtClean="0"/>
              <a:pPr/>
              <a:t>21</a:t>
            </a:fld>
            <a:endParaRPr lang="en-US" dirty="0"/>
          </a:p>
        </p:txBody>
      </p:sp>
    </p:spTree>
    <p:extLst>
      <p:ext uri="{BB962C8B-B14F-4D97-AF65-F5344CB8AC3E}">
        <p14:creationId xmlns:p14="http://schemas.microsoft.com/office/powerpoint/2010/main" val="165285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this information – and some practice – you’ll be able to support these key selling motions, and assist your customers with the experience they need, helping to deliver the outcome they deserve.</a:t>
            </a:r>
          </a:p>
        </p:txBody>
      </p:sp>
      <p:sp>
        <p:nvSpPr>
          <p:cNvPr id="4" name="Slide Number Placeholder 3"/>
          <p:cNvSpPr>
            <a:spLocks noGrp="1"/>
          </p:cNvSpPr>
          <p:nvPr>
            <p:ph type="sldNum" sz="quarter" idx="5"/>
          </p:nvPr>
        </p:nvSpPr>
        <p:spPr/>
        <p:txBody>
          <a:bodyPr/>
          <a:lstStyle/>
          <a:p>
            <a:fld id="{F0D054A5-B141-48E5-B2D3-35165BCD7C45}" type="slidenum">
              <a:rPr lang="en-US" smtClean="0"/>
              <a:pPr/>
              <a:t>22</a:t>
            </a:fld>
            <a:endParaRPr lang="en-US" dirty="0"/>
          </a:p>
        </p:txBody>
      </p:sp>
    </p:spTree>
    <p:extLst>
      <p:ext uri="{BB962C8B-B14F-4D97-AF65-F5344CB8AC3E}">
        <p14:creationId xmlns:p14="http://schemas.microsoft.com/office/powerpoint/2010/main" val="2394705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into a little bit of the updates for our latest software update – service pack 14.</a:t>
            </a:r>
          </a:p>
        </p:txBody>
      </p:sp>
      <p:sp>
        <p:nvSpPr>
          <p:cNvPr id="4" name="Slide Number Placeholder 3"/>
          <p:cNvSpPr>
            <a:spLocks noGrp="1"/>
          </p:cNvSpPr>
          <p:nvPr>
            <p:ph type="sldNum" sz="quarter" idx="5"/>
          </p:nvPr>
        </p:nvSpPr>
        <p:spPr/>
        <p:txBody>
          <a:bodyPr/>
          <a:lstStyle/>
          <a:p>
            <a:fld id="{F0D054A5-B141-48E5-B2D3-35165BCD7C45}" type="slidenum">
              <a:rPr lang="en-US" smtClean="0"/>
              <a:pPr/>
              <a:t>23</a:t>
            </a:fld>
            <a:endParaRPr lang="en-US" dirty="0"/>
          </a:p>
        </p:txBody>
      </p:sp>
    </p:spTree>
    <p:extLst>
      <p:ext uri="{BB962C8B-B14F-4D97-AF65-F5344CB8AC3E}">
        <p14:creationId xmlns:p14="http://schemas.microsoft.com/office/powerpoint/2010/main" val="1070907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side note, Commvault operates on a regular cadence to deliver these updates to our customers. Every mid March, June, September, and December, we deliver patches, updates, and new capabilities with each service pack.</a:t>
            </a:r>
          </a:p>
        </p:txBody>
      </p:sp>
      <p:sp>
        <p:nvSpPr>
          <p:cNvPr id="4" name="Slide Number Placeholder 3"/>
          <p:cNvSpPr>
            <a:spLocks noGrp="1"/>
          </p:cNvSpPr>
          <p:nvPr>
            <p:ph type="sldNum" sz="quarter" idx="5"/>
          </p:nvPr>
        </p:nvSpPr>
        <p:spPr/>
        <p:txBody>
          <a:bodyPr/>
          <a:lstStyle/>
          <a:p>
            <a:fld id="{F0D054A5-B141-48E5-B2D3-35165BCD7C45}" type="slidenum">
              <a:rPr lang="en-US" smtClean="0"/>
              <a:pPr/>
              <a:t>24</a:t>
            </a:fld>
            <a:endParaRPr lang="en-US" dirty="0"/>
          </a:p>
        </p:txBody>
      </p:sp>
    </p:spTree>
    <p:extLst>
      <p:ext uri="{BB962C8B-B14F-4D97-AF65-F5344CB8AC3E}">
        <p14:creationId xmlns:p14="http://schemas.microsoft.com/office/powerpoint/2010/main" val="89352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r>
              <a:rPr lang="en-US" dirty="0"/>
              <a:t>The most notable, deep-technical highlight is the advancements in Commvault’s data deduplication efficiencies.</a:t>
            </a:r>
          </a:p>
          <a:p>
            <a:endParaRPr lang="en-US" dirty="0"/>
          </a:p>
          <a:p>
            <a:r>
              <a:rPr lang="en-US" dirty="0"/>
              <a:t>If you have taken my Fast Track Technical Training session, you will know the Media Agent has two critical databases it uses. The Index Cache – which is a ledger of every file that is protected by Commvault; and the Deduplication Database – which is a ledger of every contiguous block of data written to disk or cloud storage.</a:t>
            </a:r>
          </a:p>
          <a:p>
            <a:endParaRPr lang="en-US" dirty="0"/>
          </a:p>
          <a:p>
            <a:r>
              <a:rPr lang="en-US" dirty="0"/>
              <a:t>As a quick reminder, the Index Cache is required to be accessed during any protection, cleanup, browsing, and restore operation. The Deduplication Database is required to be accessed only during protection, and browsing operations.</a:t>
            </a:r>
          </a:p>
        </p:txBody>
      </p:sp>
      <p:sp>
        <p:nvSpPr>
          <p:cNvPr id="4" name="Slide Number Placeholder 3"/>
          <p:cNvSpPr>
            <a:spLocks noGrp="1"/>
          </p:cNvSpPr>
          <p:nvPr>
            <p:ph type="sldNum" sz="quarter" idx="10"/>
          </p:nvPr>
        </p:nvSpPr>
        <p:spPr/>
        <p:txBody>
          <a:bodyPr/>
          <a:lstStyle/>
          <a:p>
            <a:fld id="{55432562-BCB0-9B48-AA01-C9FD609DB495}" type="slidenum">
              <a:rPr lang="en-US" smtClean="0"/>
              <a:t>25</a:t>
            </a:fld>
            <a:endParaRPr lang="en-US"/>
          </a:p>
        </p:txBody>
      </p:sp>
    </p:spTree>
    <p:extLst>
      <p:ext uri="{BB962C8B-B14F-4D97-AF65-F5344CB8AC3E}">
        <p14:creationId xmlns:p14="http://schemas.microsoft.com/office/powerpoint/2010/main" val="96132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r>
              <a:rPr lang="en-US" dirty="0"/>
              <a:t>Prior to service pack 14, deduplication databases were a heavy anchor concept. Storage policies with retention policies and storage assets are tied together, and are managed as one large contiguous set. The engineering behind this has a ripple effect on the physical requirements of the Media Agent. Consider these concepts:</a:t>
            </a:r>
          </a:p>
          <a:p>
            <a:endParaRPr lang="en-US" dirty="0"/>
          </a:p>
          <a:p>
            <a:pPr marL="285750" indent="-285750">
              <a:buFont typeface="Arial" panose="020B0604020202020204" pitchFamily="34" charset="0"/>
              <a:buChar char="•"/>
            </a:pPr>
            <a:r>
              <a:rPr lang="en-US" dirty="0"/>
              <a:t>The requirement for physical storage on disk and cloud targets </a:t>
            </a:r>
            <a:r>
              <a:rPr lang="en-US" dirty="0">
                <a:sym typeface="Wingdings" panose="05000000000000000000" pitchFamily="2" charset="2"/>
              </a:rPr>
              <a:t> means you need a Media Agent with the right requirements… specifically </a:t>
            </a:r>
            <a:r>
              <a:rPr lang="en-US" dirty="0" err="1">
                <a:sym typeface="Wingdings" panose="05000000000000000000" pitchFamily="2" charset="2"/>
              </a:rPr>
              <a:t>Deduplciation</a:t>
            </a:r>
            <a:r>
              <a:rPr lang="en-US" dirty="0">
                <a:sym typeface="Wingdings" panose="05000000000000000000" pitchFamily="2" charset="2"/>
              </a:rPr>
              <a:t> Database capacity</a:t>
            </a:r>
            <a:endParaRPr lang="en-US" dirty="0"/>
          </a:p>
          <a:p>
            <a:pPr marL="285750" indent="-285750">
              <a:buFont typeface="Arial" panose="020B0604020202020204" pitchFamily="34" charset="0"/>
              <a:buChar char="•"/>
            </a:pPr>
            <a:r>
              <a:rPr lang="en-US" dirty="0"/>
              <a:t>With more DDB capacity needed </a:t>
            </a:r>
            <a:r>
              <a:rPr lang="en-US" dirty="0">
                <a:sym typeface="Wingdings" panose="05000000000000000000" pitchFamily="2" charset="2"/>
              </a:rPr>
              <a:t> you need more physical resources on the Media Agent</a:t>
            </a:r>
          </a:p>
          <a:p>
            <a:pPr marL="285750" indent="-285750">
              <a:buFont typeface="Arial" panose="020B0604020202020204" pitchFamily="34" charset="0"/>
              <a:buChar char="•"/>
            </a:pPr>
            <a:r>
              <a:rPr lang="en-US" dirty="0">
                <a:sym typeface="Wingdings" panose="05000000000000000000" pitchFamily="2" charset="2"/>
              </a:rPr>
              <a:t>And the more resources required for the Media Agent  the more expensive it will be to run that Media Agent (and that’s both on-premise and in the cloud).</a:t>
            </a:r>
          </a:p>
          <a:p>
            <a:endParaRPr lang="en-US" dirty="0"/>
          </a:p>
        </p:txBody>
      </p:sp>
      <p:sp>
        <p:nvSpPr>
          <p:cNvPr id="4" name="Slide Number Placeholder 3"/>
          <p:cNvSpPr>
            <a:spLocks noGrp="1"/>
          </p:cNvSpPr>
          <p:nvPr>
            <p:ph type="sldNum" sz="quarter" idx="10"/>
          </p:nvPr>
        </p:nvSpPr>
        <p:spPr/>
        <p:txBody>
          <a:bodyPr/>
          <a:lstStyle/>
          <a:p>
            <a:fld id="{55432562-BCB0-9B48-AA01-C9FD609DB495}" type="slidenum">
              <a:rPr lang="en-US" smtClean="0"/>
              <a:t>26</a:t>
            </a:fld>
            <a:endParaRPr lang="en-US"/>
          </a:p>
        </p:txBody>
      </p:sp>
    </p:spTree>
    <p:extLst>
      <p:ext uri="{BB962C8B-B14F-4D97-AF65-F5344CB8AC3E}">
        <p14:creationId xmlns:p14="http://schemas.microsoft.com/office/powerpoint/2010/main" val="2923010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6937375"/>
            <a:ext cx="2952750" cy="1662113"/>
          </a:xfrm>
        </p:spPr>
      </p:sp>
      <p:sp>
        <p:nvSpPr>
          <p:cNvPr id="3" name="Notes Placeholder 2"/>
          <p:cNvSpPr>
            <a:spLocks noGrp="1"/>
          </p:cNvSpPr>
          <p:nvPr>
            <p:ph type="body" idx="1"/>
          </p:nvPr>
        </p:nvSpPr>
        <p:spPr/>
        <p:txBody>
          <a:bodyPr/>
          <a:lstStyle/>
          <a:p>
            <a:r>
              <a:rPr lang="en-US" dirty="0"/>
              <a:t>Now, none of these concepts change at all with SP14!</a:t>
            </a:r>
          </a:p>
          <a:p>
            <a:endParaRPr lang="en-US" dirty="0"/>
          </a:p>
          <a:p>
            <a:r>
              <a:rPr lang="en-US" dirty="0"/>
              <a:t>However, we’ve changed internal recordkeeping logic so that the load on the physical server is greatly reduced. One storage policy with retention requirements is still managed as one large entity, but the database is now paired down and tied to per-job references. Untimely, this reduces the amount of work the Media Agents need to perform basic tasks. This allows a Media Agent to be able to handle even more back-end storage using similar physical requirements.</a:t>
            </a:r>
          </a:p>
          <a:p>
            <a:endParaRPr lang="en-US" dirty="0"/>
          </a:p>
          <a:p>
            <a:r>
              <a:rPr lang="en-US" dirty="0"/>
              <a:t>As a point of reference: An extra large Media Agent with a single DDB had a documented back-end disk library load of 200TB. Today, that same extra large Media Agent can handle a 250TB back-end load.</a:t>
            </a:r>
          </a:p>
        </p:txBody>
      </p:sp>
      <p:sp>
        <p:nvSpPr>
          <p:cNvPr id="4" name="Slide Number Placeholder 3"/>
          <p:cNvSpPr>
            <a:spLocks noGrp="1"/>
          </p:cNvSpPr>
          <p:nvPr>
            <p:ph type="sldNum" sz="quarter" idx="10"/>
          </p:nvPr>
        </p:nvSpPr>
        <p:spPr/>
        <p:txBody>
          <a:bodyPr/>
          <a:lstStyle/>
          <a:p>
            <a:fld id="{55432562-BCB0-9B48-AA01-C9FD609DB495}" type="slidenum">
              <a:rPr lang="en-US" smtClean="0"/>
              <a:t>27</a:t>
            </a:fld>
            <a:endParaRPr lang="en-US"/>
          </a:p>
        </p:txBody>
      </p:sp>
    </p:spTree>
    <p:extLst>
      <p:ext uri="{BB962C8B-B14F-4D97-AF65-F5344CB8AC3E}">
        <p14:creationId xmlns:p14="http://schemas.microsoft.com/office/powerpoint/2010/main" val="3530423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head to some updates to the user interface.</a:t>
            </a:r>
          </a:p>
          <a:p>
            <a:endParaRPr lang="en-US" dirty="0"/>
          </a:p>
          <a:p>
            <a:r>
              <a:rPr lang="en-US" dirty="0"/>
              <a:t>Our dashboard-style administrator interface is full of information that’s easy to view and drill down into. This overview dashboard showcases key coverage metrics, operational performance, and all the information about licensed capacity and managed capacity, including deduplication effectiveness.</a:t>
            </a:r>
          </a:p>
          <a:p>
            <a:endParaRPr lang="en-US" dirty="0"/>
          </a:p>
          <a:p>
            <a:r>
              <a:rPr lang="en-US" dirty="0"/>
              <a:t>While a bit more of a marketing adjustment, the Admin Console has been renamed to the Command Center.</a:t>
            </a:r>
          </a:p>
        </p:txBody>
      </p:sp>
      <p:sp>
        <p:nvSpPr>
          <p:cNvPr id="4" name="Slide Number Placeholder 3"/>
          <p:cNvSpPr>
            <a:spLocks noGrp="1"/>
          </p:cNvSpPr>
          <p:nvPr>
            <p:ph type="sldNum" sz="quarter" idx="5"/>
          </p:nvPr>
        </p:nvSpPr>
        <p:spPr/>
        <p:txBody>
          <a:bodyPr/>
          <a:lstStyle/>
          <a:p>
            <a:fld id="{F0D054A5-B141-48E5-B2D3-35165BCD7C45}" type="slidenum">
              <a:rPr lang="en-US" smtClean="0"/>
              <a:pPr/>
              <a:t>28</a:t>
            </a:fld>
            <a:endParaRPr lang="en-US" dirty="0"/>
          </a:p>
        </p:txBody>
      </p:sp>
    </p:spTree>
    <p:extLst>
      <p:ext uri="{BB962C8B-B14F-4D97-AF65-F5344CB8AC3E}">
        <p14:creationId xmlns:p14="http://schemas.microsoft.com/office/powerpoint/2010/main" val="2182713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Pack 14 also adds some features, and capabilities to the complete Commvault solution. Please review this content on your own, or download the “Service Pack 14” newsletter on </a:t>
            </a:r>
            <a:r>
              <a:rPr lang="en-US" dirty="0" err="1"/>
              <a:t>MySHI</a:t>
            </a:r>
            <a:r>
              <a:rPr lang="en-US" dirty="0"/>
              <a:t>.</a:t>
            </a:r>
          </a:p>
        </p:txBody>
      </p:sp>
      <p:sp>
        <p:nvSpPr>
          <p:cNvPr id="4" name="Slide Number Placeholder 3"/>
          <p:cNvSpPr>
            <a:spLocks noGrp="1"/>
          </p:cNvSpPr>
          <p:nvPr>
            <p:ph type="sldNum" sz="quarter" idx="5"/>
          </p:nvPr>
        </p:nvSpPr>
        <p:spPr/>
        <p:txBody>
          <a:bodyPr/>
          <a:lstStyle/>
          <a:p>
            <a:fld id="{F0D054A5-B141-48E5-B2D3-35165BCD7C45}" type="slidenum">
              <a:rPr lang="en-US" smtClean="0"/>
              <a:pPr/>
              <a:t>29</a:t>
            </a:fld>
            <a:endParaRPr lang="en-US" dirty="0"/>
          </a:p>
        </p:txBody>
      </p:sp>
    </p:spTree>
    <p:extLst>
      <p:ext uri="{BB962C8B-B14F-4D97-AF65-F5344CB8AC3E}">
        <p14:creationId xmlns:p14="http://schemas.microsoft.com/office/powerpoint/2010/main" val="235846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123825"/>
            <a:ext cx="4891088" cy="2751138"/>
          </a:xfrm>
        </p:spPr>
      </p:sp>
      <p:sp>
        <p:nvSpPr>
          <p:cNvPr id="3" name="Notes Placeholder 2"/>
          <p:cNvSpPr>
            <a:spLocks noGrp="1"/>
          </p:cNvSpPr>
          <p:nvPr>
            <p:ph type="body" idx="1"/>
          </p:nvPr>
        </p:nvSpPr>
        <p:spPr/>
        <p:txBody>
          <a:bodyPr/>
          <a:lstStyle/>
          <a:p>
            <a:pPr marL="86086" lvl="0" indent="0" defTabSz="573809">
              <a:spcAft>
                <a:spcPts val="0"/>
              </a:spcAft>
              <a:buFont typeface="+mj-lt"/>
              <a:buNone/>
              <a:defRPr/>
            </a:pPr>
            <a:r>
              <a:rPr lang="en-US" sz="900" dirty="0"/>
              <a:t>For starters, with significant updates to some of my online videos, you will see this slide. Each of my videos talks to how we’ve simplified doing business with us, and how we have streamlined communications in an effort to scale our business together. A great example of this will be showcased in this video.</a:t>
            </a:r>
          </a:p>
        </p:txBody>
      </p:sp>
      <p:sp>
        <p:nvSpPr>
          <p:cNvPr id="4" name="Slide Number Placeholder 3"/>
          <p:cNvSpPr>
            <a:spLocks noGrp="1"/>
          </p:cNvSpPr>
          <p:nvPr>
            <p:ph type="sldNum" sz="quarter" idx="10"/>
          </p:nvPr>
        </p:nvSpPr>
        <p:spPr/>
        <p:txBody>
          <a:bodyPr/>
          <a:lstStyle/>
          <a:p>
            <a:fld id="{F0D054A5-B141-48E5-B2D3-35165BCD7C45}" type="slidenum">
              <a:rPr lang="en-US" smtClean="0"/>
              <a:pPr/>
              <a:t>3</a:t>
            </a:fld>
            <a:endParaRPr lang="en-US" dirty="0"/>
          </a:p>
        </p:txBody>
      </p:sp>
    </p:spTree>
    <p:extLst>
      <p:ext uri="{BB962C8B-B14F-4D97-AF65-F5344CB8AC3E}">
        <p14:creationId xmlns:p14="http://schemas.microsoft.com/office/powerpoint/2010/main" val="1229364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600"/>
              </a:spcAft>
              <a:buClrTx/>
              <a:buSzTx/>
              <a:buFontTx/>
              <a:buNone/>
              <a:tabLst/>
              <a:defRPr/>
            </a:pPr>
            <a:r>
              <a:rPr lang="en-US" dirty="0"/>
              <a:t>((Service Pack 14 also adds some features, and capabilities to the complete Commvault solution. Please review this content on your own, or download the “Service Pack 14” newsletter on </a:t>
            </a:r>
            <a:r>
              <a:rPr lang="en-US" dirty="0" err="1"/>
              <a:t>MySHI</a:t>
            </a:r>
            <a:r>
              <a:rPr lang="en-US" dirty="0"/>
              <a:t>.))</a:t>
            </a:r>
          </a:p>
        </p:txBody>
      </p:sp>
      <p:sp>
        <p:nvSpPr>
          <p:cNvPr id="4" name="Slide Number Placeholder 3"/>
          <p:cNvSpPr>
            <a:spLocks noGrp="1"/>
          </p:cNvSpPr>
          <p:nvPr>
            <p:ph type="sldNum" sz="quarter" idx="5"/>
          </p:nvPr>
        </p:nvSpPr>
        <p:spPr/>
        <p:txBody>
          <a:bodyPr/>
          <a:lstStyle/>
          <a:p>
            <a:fld id="{F0D054A5-B141-48E5-B2D3-35165BCD7C45}" type="slidenum">
              <a:rPr lang="en-US" smtClean="0"/>
              <a:pPr/>
              <a:t>30</a:t>
            </a:fld>
            <a:endParaRPr lang="en-US" dirty="0"/>
          </a:p>
        </p:txBody>
      </p:sp>
    </p:spTree>
    <p:extLst>
      <p:ext uri="{BB962C8B-B14F-4D97-AF65-F5344CB8AC3E}">
        <p14:creationId xmlns:p14="http://schemas.microsoft.com/office/powerpoint/2010/main" val="1397635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references on </a:t>
            </a:r>
            <a:r>
              <a:rPr lang="en-US" dirty="0" err="1"/>
              <a:t>MySHI</a:t>
            </a:r>
            <a:r>
              <a:rPr lang="en-US" dirty="0"/>
              <a:t>, reiterated here as the focal ramp or re-ramp point.))</a:t>
            </a:r>
          </a:p>
        </p:txBody>
      </p:sp>
      <p:sp>
        <p:nvSpPr>
          <p:cNvPr id="4" name="Slide Number Placeholder 3"/>
          <p:cNvSpPr>
            <a:spLocks noGrp="1"/>
          </p:cNvSpPr>
          <p:nvPr>
            <p:ph type="sldNum" sz="quarter" idx="5"/>
          </p:nvPr>
        </p:nvSpPr>
        <p:spPr/>
        <p:txBody>
          <a:bodyPr/>
          <a:lstStyle/>
          <a:p>
            <a:fld id="{F0D054A5-B141-48E5-B2D3-35165BCD7C45}" type="slidenum">
              <a:rPr lang="en-US" smtClean="0"/>
              <a:pPr/>
              <a:t>31</a:t>
            </a:fld>
            <a:endParaRPr lang="en-US" dirty="0"/>
          </a:p>
        </p:txBody>
      </p:sp>
    </p:spTree>
    <p:extLst>
      <p:ext uri="{BB962C8B-B14F-4D97-AF65-F5344CB8AC3E}">
        <p14:creationId xmlns:p14="http://schemas.microsoft.com/office/powerpoint/2010/main" val="2554778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054A5-B141-48E5-B2D3-35165BCD7C45}" type="slidenum">
              <a:rPr lang="en-US" smtClean="0"/>
              <a:pPr/>
              <a:t>32</a:t>
            </a:fld>
            <a:endParaRPr lang="en-US" dirty="0"/>
          </a:p>
        </p:txBody>
      </p:sp>
    </p:spTree>
    <p:extLst>
      <p:ext uri="{BB962C8B-B14F-4D97-AF65-F5344CB8AC3E}">
        <p14:creationId xmlns:p14="http://schemas.microsoft.com/office/powerpoint/2010/main" val="540645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123825"/>
            <a:ext cx="4891088" cy="2751138"/>
          </a:xfrm>
        </p:spPr>
      </p:sp>
      <p:sp>
        <p:nvSpPr>
          <p:cNvPr id="3" name="Notes Placeholder 2"/>
          <p:cNvSpPr>
            <a:spLocks noGrp="1"/>
          </p:cNvSpPr>
          <p:nvPr>
            <p:ph type="body" idx="1"/>
          </p:nvPr>
        </p:nvSpPr>
        <p:spPr/>
        <p:txBody>
          <a:bodyPr/>
          <a:lstStyle/>
          <a:p>
            <a:pPr>
              <a:spcAft>
                <a:spcPts val="0"/>
              </a:spcAft>
            </a:pPr>
            <a:endParaRPr lang="en-US" sz="1450" dirty="0"/>
          </a:p>
        </p:txBody>
      </p:sp>
      <p:sp>
        <p:nvSpPr>
          <p:cNvPr id="4" name="Slide Number Placeholder 3"/>
          <p:cNvSpPr>
            <a:spLocks noGrp="1"/>
          </p:cNvSpPr>
          <p:nvPr>
            <p:ph type="sldNum" sz="quarter" idx="10"/>
          </p:nvPr>
        </p:nvSpPr>
        <p:spPr/>
        <p:txBody>
          <a:bodyPr/>
          <a:lstStyle/>
          <a:p>
            <a:fld id="{F0D054A5-B141-48E5-B2D3-35165BCD7C45}" type="slidenum">
              <a:rPr lang="en-US" smtClean="0"/>
              <a:pPr/>
              <a:t>33</a:t>
            </a:fld>
            <a:endParaRPr lang="en-US" dirty="0"/>
          </a:p>
        </p:txBody>
      </p:sp>
    </p:spTree>
    <p:extLst>
      <p:ext uri="{BB962C8B-B14F-4D97-AF65-F5344CB8AC3E}">
        <p14:creationId xmlns:p14="http://schemas.microsoft.com/office/powerpoint/2010/main" val="286001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123825"/>
            <a:ext cx="4891088" cy="2751138"/>
          </a:xfrm>
        </p:spPr>
      </p:sp>
      <p:sp>
        <p:nvSpPr>
          <p:cNvPr id="3" name="Notes Placeholder 2"/>
          <p:cNvSpPr>
            <a:spLocks noGrp="1"/>
          </p:cNvSpPr>
          <p:nvPr>
            <p:ph type="body" idx="1"/>
          </p:nvPr>
        </p:nvSpPr>
        <p:spPr/>
        <p:txBody>
          <a:bodyPr/>
          <a:lstStyle/>
          <a:p>
            <a:pPr marL="86086" indent="0" defTabSz="573809">
              <a:spcAft>
                <a:spcPts val="0"/>
              </a:spcAft>
              <a:buFont typeface="+mj-lt"/>
              <a:buNone/>
              <a:defRPr/>
            </a:pPr>
            <a:r>
              <a:rPr lang="en-US" sz="900" dirty="0"/>
              <a:t>So, we need to point out something about each of our organizations. SHI has a massive customer base that opens up access to our account teams. In wading through all vendors like us, and staying on top of the technology you are entrusted to sell and position, it’s no surprise that your customers come to you for expertise… looking to buy an experience from you.</a:t>
            </a:r>
          </a:p>
          <a:p>
            <a:pPr marL="86086" indent="0" defTabSz="573809">
              <a:spcAft>
                <a:spcPts val="0"/>
              </a:spcAft>
              <a:buFont typeface="+mj-lt"/>
              <a:buNone/>
              <a:defRPr/>
            </a:pPr>
            <a:endParaRPr lang="en-US" sz="900" dirty="0"/>
          </a:p>
          <a:p>
            <a:pPr marL="86086" indent="0" defTabSz="573809">
              <a:spcAft>
                <a:spcPts val="0"/>
              </a:spcAft>
              <a:buFont typeface="+mj-lt"/>
              <a:buNone/>
              <a:defRPr/>
            </a:pPr>
            <a:r>
              <a:rPr lang="en-US" sz="900" dirty="0"/>
              <a:t>As a technology manufacturer, we have a very rich data management solution. Our solution helps customers with some business and technical goal they need to achieve. They may buy products, services, or both to do just that… so in essence, they are looking to buy an outcome from us.</a:t>
            </a:r>
          </a:p>
          <a:p>
            <a:pPr marL="86086" indent="0" defTabSz="573809">
              <a:spcAft>
                <a:spcPts val="0"/>
              </a:spcAft>
              <a:buFont typeface="+mj-lt"/>
              <a:buNone/>
              <a:defRPr/>
            </a:pPr>
            <a:endParaRPr lang="en-US" sz="900" dirty="0"/>
          </a:p>
          <a:p>
            <a:pPr marL="86086" indent="0" defTabSz="573809">
              <a:spcAft>
                <a:spcPts val="0"/>
              </a:spcAft>
              <a:buFont typeface="+mj-lt"/>
              <a:buNone/>
              <a:defRPr/>
            </a:pPr>
            <a:r>
              <a:rPr lang="en-US" sz="900" dirty="0"/>
              <a:t>All of our combined efforts over the years, have created a very healthy intersection where we can win business together.</a:t>
            </a:r>
          </a:p>
        </p:txBody>
      </p:sp>
      <p:sp>
        <p:nvSpPr>
          <p:cNvPr id="4" name="Slide Number Placeholder 3"/>
          <p:cNvSpPr>
            <a:spLocks noGrp="1"/>
          </p:cNvSpPr>
          <p:nvPr>
            <p:ph type="sldNum" sz="quarter" idx="10"/>
          </p:nvPr>
        </p:nvSpPr>
        <p:spPr/>
        <p:txBody>
          <a:bodyPr/>
          <a:lstStyle/>
          <a:p>
            <a:fld id="{F0D054A5-B141-48E5-B2D3-35165BCD7C45}" type="slidenum">
              <a:rPr lang="en-US" smtClean="0"/>
              <a:pPr/>
              <a:t>4</a:t>
            </a:fld>
            <a:endParaRPr lang="en-US" dirty="0"/>
          </a:p>
        </p:txBody>
      </p:sp>
    </p:spTree>
    <p:extLst>
      <p:ext uri="{BB962C8B-B14F-4D97-AF65-F5344CB8AC3E}">
        <p14:creationId xmlns:p14="http://schemas.microsoft.com/office/powerpoint/2010/main" val="197403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example of an opportunity that we closed in your FY2018-Q4… The Fashion Institute of Technology.</a:t>
            </a:r>
          </a:p>
          <a:p>
            <a:endParaRPr lang="en-US" dirty="0"/>
          </a:p>
          <a:p>
            <a:r>
              <a:rPr lang="en-US" dirty="0"/>
              <a:t>This deal was transacted on December 12</a:t>
            </a:r>
            <a:r>
              <a:rPr lang="en-US" baseline="30000" dirty="0"/>
              <a:t>th</a:t>
            </a:r>
            <a:r>
              <a:rPr lang="en-US" dirty="0"/>
              <a:t>, and this joint customer of ours has invested in Commvault’s software and SHI’s position as the reseller who transacted that business. With a pending renewal on the horizon, they realized that they needed to upgrade their internal Commvault deployment, and add new software licenses for their virtual environment.</a:t>
            </a:r>
          </a:p>
          <a:p>
            <a:endParaRPr lang="en-US" dirty="0"/>
          </a:p>
          <a:p>
            <a:r>
              <a:rPr lang="en-US" dirty="0"/>
              <a:t>With some fact finding and positioning, we were teed up to position our </a:t>
            </a:r>
            <a:r>
              <a:rPr lang="en-US" dirty="0" err="1"/>
              <a:t>HyperScale</a:t>
            </a:r>
            <a:r>
              <a:rPr lang="en-US" dirty="0"/>
              <a:t> Appliance for the hardware upgrade, and include training, installation and migration services, and the extra VM licenses over top of their renewal. In terms of net-to-Commvault value, this was a 127K win for us.</a:t>
            </a:r>
          </a:p>
        </p:txBody>
      </p:sp>
      <p:sp>
        <p:nvSpPr>
          <p:cNvPr id="4" name="Slide Number Placeholder 3"/>
          <p:cNvSpPr>
            <a:spLocks noGrp="1"/>
          </p:cNvSpPr>
          <p:nvPr>
            <p:ph type="sldNum" sz="quarter" idx="5"/>
          </p:nvPr>
        </p:nvSpPr>
        <p:spPr/>
        <p:txBody>
          <a:bodyPr/>
          <a:lstStyle/>
          <a:p>
            <a:fld id="{F0D054A5-B141-48E5-B2D3-35165BCD7C45}" type="slidenum">
              <a:rPr lang="en-US" smtClean="0"/>
              <a:pPr/>
              <a:t>5</a:t>
            </a:fld>
            <a:endParaRPr lang="en-US" dirty="0"/>
          </a:p>
        </p:txBody>
      </p:sp>
    </p:spTree>
    <p:extLst>
      <p:ext uri="{BB962C8B-B14F-4D97-AF65-F5344CB8AC3E}">
        <p14:creationId xmlns:p14="http://schemas.microsoft.com/office/powerpoint/2010/main" val="318558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just one of about 100 transactions made last quarter… and it begs the question, how many more opportunities are out there that fit this profile.</a:t>
            </a:r>
          </a:p>
          <a:p>
            <a:endParaRPr lang="en-US" dirty="0"/>
          </a:p>
          <a:p>
            <a:r>
              <a:rPr lang="en-US" dirty="0"/>
              <a:t>Well, there are over 800 customers that have SHI as the incumbent partner, that made a Commvault purchase in the last 3 years. We further broke that down to get 368 total clients across SMB, CIN, and CFN lines of business, that fit this profile.</a:t>
            </a:r>
          </a:p>
          <a:p>
            <a:endParaRPr lang="en-US" dirty="0"/>
          </a:p>
          <a:p>
            <a:r>
              <a:rPr lang="en-US" dirty="0"/>
              <a:t>Now, you are all internally trained to have data center conversations with customers. By simply leaning on your own skills, you can uncover a need for a customer to upgrade their underlying Commvault infrastructure. A few high-level example discovery topics are here.</a:t>
            </a:r>
          </a:p>
          <a:p>
            <a:endParaRPr lang="en-US" dirty="0"/>
          </a:p>
          <a:p>
            <a:r>
              <a:rPr lang="en-US" dirty="0"/>
              <a:t>Let’s take that F.I.T. win from before as a metric, and maybe chop it down a touch to a round number of 100K.</a:t>
            </a:r>
          </a:p>
          <a:p>
            <a:endParaRPr lang="en-US" dirty="0"/>
          </a:p>
          <a:p>
            <a:r>
              <a:rPr lang="en-US" dirty="0"/>
              <a:t>Now let’s say in the course of 2019, you can successfully convert 10% of this install base to upgrade their internal infrastructure to a </a:t>
            </a:r>
            <a:r>
              <a:rPr lang="en-US" dirty="0" err="1"/>
              <a:t>HyperScale</a:t>
            </a:r>
            <a:r>
              <a:rPr lang="en-US" dirty="0"/>
              <a:t> appliance, that’s a net-to-Commvault footprint of $3.6M, PLUS your markup!</a:t>
            </a:r>
          </a:p>
        </p:txBody>
      </p:sp>
      <p:sp>
        <p:nvSpPr>
          <p:cNvPr id="4" name="Slide Number Placeholder 3"/>
          <p:cNvSpPr>
            <a:spLocks noGrp="1"/>
          </p:cNvSpPr>
          <p:nvPr>
            <p:ph type="sldNum" sz="quarter" idx="5"/>
          </p:nvPr>
        </p:nvSpPr>
        <p:spPr/>
        <p:txBody>
          <a:bodyPr/>
          <a:lstStyle/>
          <a:p>
            <a:fld id="{F0D054A5-B141-48E5-B2D3-35165BCD7C45}" type="slidenum">
              <a:rPr lang="en-US" smtClean="0"/>
              <a:pPr/>
              <a:t>6</a:t>
            </a:fld>
            <a:endParaRPr lang="en-US" dirty="0"/>
          </a:p>
        </p:txBody>
      </p:sp>
    </p:spTree>
    <p:extLst>
      <p:ext uri="{BB962C8B-B14F-4D97-AF65-F5344CB8AC3E}">
        <p14:creationId xmlns:p14="http://schemas.microsoft.com/office/powerpoint/2010/main" val="107250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side-step a minute, for those of you who know me… I make a clear distinction about certification and readiness.</a:t>
            </a:r>
          </a:p>
          <a:p>
            <a:endParaRPr lang="en-US" dirty="0"/>
          </a:p>
          <a:p>
            <a:r>
              <a:rPr lang="en-US" dirty="0"/>
              <a:t>For me, formal certification delivers core information about a solution or offering from a vendor like us. It makes it easy to track who is taking these certifications, and measures a certain level of commitment. Now in my opinion it’s a good measurement, but not perfect in any way. At best, our Partner Program can capitalize on the tracking, to create a subset of terms and conditions that must be met to obtain the best possible discounts for deal registration.</a:t>
            </a:r>
          </a:p>
        </p:txBody>
      </p:sp>
      <p:sp>
        <p:nvSpPr>
          <p:cNvPr id="4" name="Slide Number Placeholder 3"/>
          <p:cNvSpPr>
            <a:spLocks noGrp="1"/>
          </p:cNvSpPr>
          <p:nvPr>
            <p:ph type="sldNum" sz="quarter" idx="5"/>
          </p:nvPr>
        </p:nvSpPr>
        <p:spPr/>
        <p:txBody>
          <a:bodyPr/>
          <a:lstStyle/>
          <a:p>
            <a:fld id="{F0D054A5-B141-48E5-B2D3-35165BCD7C45}" type="slidenum">
              <a:rPr lang="en-US" smtClean="0"/>
              <a:pPr/>
              <a:t>7</a:t>
            </a:fld>
            <a:endParaRPr lang="en-US" dirty="0"/>
          </a:p>
        </p:txBody>
      </p:sp>
    </p:spTree>
    <p:extLst>
      <p:ext uri="{BB962C8B-B14F-4D97-AF65-F5344CB8AC3E}">
        <p14:creationId xmlns:p14="http://schemas.microsoft.com/office/powerpoint/2010/main" val="366643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over the years, as the certifications have come and gone, we can see the number of the basic </a:t>
            </a:r>
            <a:r>
              <a:rPr lang="en-US" b="1" dirty="0"/>
              <a:t>Commvault Technical Sales Professional </a:t>
            </a:r>
            <a:r>
              <a:rPr lang="en-US" b="0" dirty="0"/>
              <a:t>certifications have been achieved by SHI personnel, broken down by key organization (CORP, ENTERPRISE, and FUNDED HEAD PROGRAM PERSONNEL).</a:t>
            </a:r>
          </a:p>
          <a:p>
            <a:endParaRPr lang="en-US" b="0" dirty="0"/>
          </a:p>
          <a:p>
            <a:r>
              <a:rPr lang="en-US" b="0" dirty="0"/>
              <a:t>It should be no surprise that we track all partners globally… take this example from an “unidentified fierce competing reseller” of yours.</a:t>
            </a:r>
            <a:endParaRPr lang="en-US" dirty="0"/>
          </a:p>
        </p:txBody>
      </p:sp>
      <p:sp>
        <p:nvSpPr>
          <p:cNvPr id="4" name="Slide Number Placeholder 3"/>
          <p:cNvSpPr>
            <a:spLocks noGrp="1"/>
          </p:cNvSpPr>
          <p:nvPr>
            <p:ph type="sldNum" sz="quarter" idx="5"/>
          </p:nvPr>
        </p:nvSpPr>
        <p:spPr/>
        <p:txBody>
          <a:bodyPr/>
          <a:lstStyle/>
          <a:p>
            <a:fld id="{F0D054A5-B141-48E5-B2D3-35165BCD7C45}" type="slidenum">
              <a:rPr lang="en-US" smtClean="0"/>
              <a:pPr/>
              <a:t>8</a:t>
            </a:fld>
            <a:endParaRPr lang="en-US" dirty="0"/>
          </a:p>
        </p:txBody>
      </p:sp>
    </p:spTree>
    <p:extLst>
      <p:ext uri="{BB962C8B-B14F-4D97-AF65-F5344CB8AC3E}">
        <p14:creationId xmlns:p14="http://schemas.microsoft.com/office/powerpoint/2010/main" val="202272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an incentive, anyone who obtains their updated Commvault Technical Sales Professional Certification for 2019, I will get you 2 lightweight golf-style polo shirts. Upon completion, I will ask you for your size and the address you would like them shipped to if you’re not based in Austin TX.</a:t>
            </a:r>
          </a:p>
        </p:txBody>
      </p:sp>
      <p:sp>
        <p:nvSpPr>
          <p:cNvPr id="4" name="Slide Number Placeholder 3"/>
          <p:cNvSpPr>
            <a:spLocks noGrp="1"/>
          </p:cNvSpPr>
          <p:nvPr>
            <p:ph type="sldNum" sz="quarter" idx="5"/>
          </p:nvPr>
        </p:nvSpPr>
        <p:spPr/>
        <p:txBody>
          <a:bodyPr/>
          <a:lstStyle/>
          <a:p>
            <a:fld id="{F0D054A5-B141-48E5-B2D3-35165BCD7C45}" type="slidenum">
              <a:rPr lang="en-US" smtClean="0"/>
              <a:pPr/>
              <a:t>9</a:t>
            </a:fld>
            <a:endParaRPr lang="en-US" dirty="0"/>
          </a:p>
        </p:txBody>
      </p:sp>
    </p:spTree>
    <p:extLst>
      <p:ext uri="{BB962C8B-B14F-4D97-AF65-F5344CB8AC3E}">
        <p14:creationId xmlns:p14="http://schemas.microsoft.com/office/powerpoint/2010/main" val="100631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get-info@commvault.com" TargetMode="External"/><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hyperlink" Target="mailto:get-info@commvault.com" TargetMode="External"/><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hyperlink" Target="http://www.commvault.com/" TargetMode="Externa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95.xml.rels><?xml version="1.0" encoding="UTF-8" standalone="yes"?>
<Relationships xmlns="http://schemas.openxmlformats.org/package/2006/relationships"><Relationship Id="rId3" Type="http://schemas.openxmlformats.org/officeDocument/2006/relationships/hyperlink" Target="mailto:get-info@commvault.com" TargetMode="External"/><Relationship Id="rId2" Type="http://schemas.openxmlformats.org/officeDocument/2006/relationships/image" Target="../media/image12.emf"/><Relationship Id="rId1" Type="http://schemas.openxmlformats.org/officeDocument/2006/relationships/slideMaster" Target="../slideMasters/slideMaster5.xml"/><Relationship Id="rId5" Type="http://schemas.openxmlformats.org/officeDocument/2006/relationships/image" Target="../media/image1.emf"/><Relationship Id="rId4" Type="http://schemas.openxmlformats.org/officeDocument/2006/relationships/hyperlink" Target="http://www.commvault.com/" TargetMode="Externa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Titl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2B928C-8128-D24B-8907-7B59E29762D7}"/>
              </a:ext>
            </a:extLst>
          </p:cNvPr>
          <p:cNvPicPr>
            <a:picLocks noChangeAspect="1"/>
          </p:cNvPicPr>
          <p:nvPr userDrawn="1"/>
        </p:nvPicPr>
        <p:blipFill>
          <a:blip r:embed="rId2"/>
          <a:stretch>
            <a:fillRect/>
          </a:stretch>
        </p:blipFill>
        <p:spPr>
          <a:xfrm>
            <a:off x="0" y="0"/>
            <a:ext cx="12188825" cy="6858000"/>
          </a:xfrm>
          <a:prstGeom prst="rect">
            <a:avLst/>
          </a:prstGeom>
        </p:spPr>
      </p:pic>
      <p:sp>
        <p:nvSpPr>
          <p:cNvPr id="28" name="TextBox 27"/>
          <p:cNvSpPr txBox="1"/>
          <p:nvPr userDrawn="1"/>
        </p:nvSpPr>
        <p:spPr>
          <a:xfrm>
            <a:off x="1063288" y="6286498"/>
            <a:ext cx="4011456" cy="457201"/>
          </a:xfrm>
          <a:prstGeom prst="rect">
            <a:avLst/>
          </a:prstGeom>
          <a:noFill/>
        </p:spPr>
        <p:txBody>
          <a:bodyPr wrap="square" lIns="0" tIns="0" rIns="0" bIns="0" rtlCol="0" anchor="ctr" anchorCtr="0">
            <a:noAutofit/>
          </a:bodyPr>
          <a:lstStyle/>
          <a:p>
            <a:r>
              <a:rPr lang="en-US" sz="1000" b="0" dirty="0">
                <a:solidFill>
                  <a:srgbClr val="02A0D3"/>
                </a:solidFill>
                <a:latin typeface="Tahoma" charset="0"/>
                <a:ea typeface="Tahoma" charset="0"/>
                <a:cs typeface="Tahoma" charset="0"/>
              </a:rPr>
              <a:t>©</a:t>
            </a:r>
            <a:r>
              <a:rPr lang="en-US" sz="1000" b="0" baseline="0" dirty="0">
                <a:solidFill>
                  <a:srgbClr val="02A0D3"/>
                </a:solidFill>
                <a:latin typeface="Tahoma" charset="0"/>
                <a:ea typeface="Tahoma" charset="0"/>
                <a:cs typeface="Tahoma" charset="0"/>
              </a:rPr>
              <a:t> 2018 COMMVAULT SYSTEMS, INC. ALL RIGHTS RESERVED.</a:t>
            </a:r>
            <a:endParaRPr lang="en-US" sz="1000" b="0" dirty="0">
              <a:solidFill>
                <a:srgbClr val="02A0D3"/>
              </a:solidFill>
              <a:latin typeface="Tahoma" charset="0"/>
              <a:ea typeface="Tahoma" charset="0"/>
              <a:cs typeface="Tahoma" charset="0"/>
            </a:endParaRPr>
          </a:p>
        </p:txBody>
      </p:sp>
      <p:sp>
        <p:nvSpPr>
          <p:cNvPr id="4" name="Text Placeholder 3"/>
          <p:cNvSpPr>
            <a:spLocks noGrp="1"/>
          </p:cNvSpPr>
          <p:nvPr>
            <p:ph type="body" sz="quarter" idx="18" hasCustomPrompt="1"/>
          </p:nvPr>
        </p:nvSpPr>
        <p:spPr>
          <a:xfrm>
            <a:off x="1048739" y="3468090"/>
            <a:ext cx="9264304" cy="1783257"/>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8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a:t>
            </a:r>
            <a:r>
              <a:rPr lang="en-US"/>
              <a:t>go to two lines</a:t>
            </a:r>
            <a:endParaRPr lang="en-US" dirty="0"/>
          </a:p>
          <a:p>
            <a:pPr lvl="0"/>
            <a:endParaRPr lang="en-US" dirty="0"/>
          </a:p>
        </p:txBody>
      </p:sp>
      <p:sp>
        <p:nvSpPr>
          <p:cNvPr id="9" name="Text Placeholder 8"/>
          <p:cNvSpPr>
            <a:spLocks noGrp="1"/>
          </p:cNvSpPr>
          <p:nvPr>
            <p:ph type="body" sz="quarter" idx="19" hasCustomPrompt="1"/>
          </p:nvPr>
        </p:nvSpPr>
        <p:spPr>
          <a:xfrm>
            <a:off x="1041722" y="5251347"/>
            <a:ext cx="9271322" cy="685800"/>
          </a:xfrm>
          <a:noFill/>
        </p:spPr>
        <p:txBody>
          <a:bodyPr lIns="0" anchor="ctr" anchorCtr="0"/>
          <a:lstStyle>
            <a:lvl1pPr marL="0" indent="0">
              <a:buFontTx/>
              <a:buNone/>
              <a:defRPr>
                <a:solidFill>
                  <a:schemeClr val="bg1"/>
                </a:solidFill>
              </a:defRPr>
            </a:lvl1pPr>
          </a:lstStyle>
          <a:p>
            <a:pPr lvl="0"/>
            <a:r>
              <a:rPr lang="en-US" dirty="0"/>
              <a:t>Name of Presenter 1   |   Name of Presenter 2</a:t>
            </a:r>
          </a:p>
        </p:txBody>
      </p:sp>
      <p:sp>
        <p:nvSpPr>
          <p:cNvPr id="17" name="Text Placeholder 24"/>
          <p:cNvSpPr>
            <a:spLocks noGrp="1" noChangeAspect="1"/>
          </p:cNvSpPr>
          <p:nvPr>
            <p:ph type="body" sz="quarter" idx="15" hasCustomPrompt="1"/>
          </p:nvPr>
        </p:nvSpPr>
        <p:spPr>
          <a:xfrm rot="5400000">
            <a:off x="441925" y="3718378"/>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6" name="Text Placeholder 24"/>
          <p:cNvSpPr>
            <a:spLocks noGrp="1" noChangeAspect="1"/>
          </p:cNvSpPr>
          <p:nvPr>
            <p:ph type="body" sz="quarter" idx="20" hasCustomPrompt="1"/>
          </p:nvPr>
        </p:nvSpPr>
        <p:spPr>
          <a:xfrm rot="5400000">
            <a:off x="452286" y="554973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Tree>
    <p:extLst>
      <p:ext uri="{BB962C8B-B14F-4D97-AF65-F5344CB8AC3E}">
        <p14:creationId xmlns:p14="http://schemas.microsoft.com/office/powerpoint/2010/main" val="417836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1 column text,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8" name="Picture Placeholder 7"/>
          <p:cNvSpPr>
            <a:spLocks noGrp="1"/>
          </p:cNvSpPr>
          <p:nvPr>
            <p:ph type="pic" sz="quarter" idx="10" hasCustomPrompt="1"/>
          </p:nvPr>
        </p:nvSpPr>
        <p:spPr>
          <a:xfrm>
            <a:off x="6323013" y="1600200"/>
            <a:ext cx="4953000" cy="4686299"/>
          </a:xfrm>
        </p:spPr>
        <p:txBody>
          <a:bodyPr/>
          <a:lstStyle>
            <a:lvl1pPr>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None/>
              <a:tabLst/>
              <a:defRPr/>
            </a:pPr>
            <a:r>
              <a:rPr lang="en-US" dirty="0"/>
              <a:t>Click to insert icon or image</a:t>
            </a:r>
          </a:p>
        </p:txBody>
      </p:sp>
      <p:sp>
        <p:nvSpPr>
          <p:cNvPr id="10" name="Text Placeholder 9"/>
          <p:cNvSpPr>
            <a:spLocks noGrp="1"/>
          </p:cNvSpPr>
          <p:nvPr>
            <p:ph type="body" sz="quarter" idx="11"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243375809"/>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orient="horz" pos="15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1 column text,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10" name="Text Placeholder 9"/>
          <p:cNvSpPr>
            <a:spLocks noGrp="1"/>
          </p:cNvSpPr>
          <p:nvPr>
            <p:ph type="body" sz="quarter" idx="11"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p:cNvSpPr>
            <a:spLocks noGrp="1"/>
          </p:cNvSpPr>
          <p:nvPr>
            <p:ph type="chart" sz="quarter" idx="12" hasCustomPrompt="1"/>
          </p:nvPr>
        </p:nvSpPr>
        <p:spPr>
          <a:xfrm>
            <a:off x="6323013" y="1600200"/>
            <a:ext cx="4953000" cy="4686300"/>
          </a:xfrm>
        </p:spPr>
        <p:txBody>
          <a:bodyPr/>
          <a:lstStyle>
            <a:lvl1pPr marL="0" indent="0">
              <a:buFontTx/>
              <a:buNone/>
              <a:defRPr baseline="0"/>
            </a:lvl1pPr>
          </a:lstStyle>
          <a:p>
            <a:r>
              <a:rPr lang="en-US" dirty="0"/>
              <a:t>Insert chart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110142140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5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Biography</a:t>
            </a:r>
          </a:p>
        </p:txBody>
      </p:sp>
      <p:sp>
        <p:nvSpPr>
          <p:cNvPr id="4" name="Picture Placeholder 2"/>
          <p:cNvSpPr>
            <a:spLocks noGrp="1"/>
          </p:cNvSpPr>
          <p:nvPr>
            <p:ph type="pic" sz="quarter" idx="17" hasCustomPrompt="1"/>
          </p:nvPr>
        </p:nvSpPr>
        <p:spPr>
          <a:xfrm>
            <a:off x="7014117" y="0"/>
            <a:ext cx="4719096" cy="4993838"/>
          </a:xfrm>
          <a:prstGeom prst="rect">
            <a:avLst/>
          </a:prstGeom>
        </p:spPr>
        <p:txBody>
          <a:bodyPr anchor="ctr">
            <a:normAutofit/>
          </a:bodyPr>
          <a:lstStyle>
            <a:lvl1pPr marL="0" indent="0" algn="ctr">
              <a:buFontTx/>
              <a:buNone/>
              <a:defRPr sz="2000" b="0"/>
            </a:lvl1pPr>
          </a:lstStyle>
          <a:p>
            <a:r>
              <a:rPr lang="en-US" dirty="0"/>
              <a:t>Click to insert photo</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8" name="Text Placeholder 7"/>
          <p:cNvSpPr>
            <a:spLocks noGrp="1"/>
          </p:cNvSpPr>
          <p:nvPr>
            <p:ph type="body" sz="quarter" idx="20" hasCustomPrompt="1"/>
          </p:nvPr>
        </p:nvSpPr>
        <p:spPr>
          <a:xfrm>
            <a:off x="912813" y="1371600"/>
            <a:ext cx="4953000" cy="4914900"/>
          </a:xfrm>
        </p:spPr>
        <p:txBody>
          <a:bodyPr/>
          <a:lstStyle>
            <a:lvl1pPr marL="0" indent="0">
              <a:buFontTx/>
              <a:buNone/>
              <a:defRPr/>
            </a:lvl1pPr>
            <a:lvl2pPr marL="182562" indent="0">
              <a:buFontTx/>
              <a:buNone/>
              <a:defRPr/>
            </a:lvl2pPr>
            <a:lvl3pPr marL="365760" indent="0">
              <a:buFontTx/>
              <a:buNone/>
              <a:defRPr/>
            </a:lvl3pPr>
            <a:lvl4pPr marL="548640" indent="0">
              <a:buFontTx/>
              <a:buNone/>
              <a:defRPr/>
            </a:lvl4pPr>
            <a:lvl5pPr marL="731520" indent="0">
              <a:buFontTx/>
              <a:buNone/>
              <a:defRPr/>
            </a:lvl5pPr>
          </a:lstStyle>
          <a:p>
            <a:r>
              <a:rPr lang="en-US" dirty="0"/>
              <a:t>Click to edit body copy. Body copy is formatted to begin without a bullet. Body copy should be in sentence case, ideally a maximum of 10 lines in length (this is flexible, depending on biography, but should be succinct).</a:t>
            </a:r>
          </a:p>
          <a:p>
            <a:pPr marL="342900" indent="-342900">
              <a:buFont typeface="Arial"/>
              <a:buChar char="•"/>
            </a:pPr>
            <a:r>
              <a:rPr lang="en-US" dirty="0"/>
              <a:t>You can add a bullet manually, </a:t>
            </a:r>
            <a:br>
              <a:rPr lang="en-US" dirty="0"/>
            </a:br>
            <a:r>
              <a:rPr lang="en-US" dirty="0"/>
              <a:t>if required.</a:t>
            </a:r>
          </a:p>
          <a:p>
            <a:r>
              <a:rPr lang="en-US" dirty="0">
                <a:solidFill>
                  <a:schemeClr val="accent2"/>
                </a:solidFill>
              </a:rPr>
              <a:t>SPECIALTIES: </a:t>
            </a:r>
            <a:r>
              <a:rPr lang="en-US" dirty="0"/>
              <a:t>Keep the word “specialties” in all caps, in bright blue. Description of specialties should be succinct.</a:t>
            </a:r>
          </a:p>
        </p:txBody>
      </p:sp>
      <p:sp>
        <p:nvSpPr>
          <p:cNvPr id="9" name="Text Placeholder 2"/>
          <p:cNvSpPr>
            <a:spLocks noGrp="1"/>
          </p:cNvSpPr>
          <p:nvPr>
            <p:ph type="body" sz="quarter" idx="22" hasCustomPrompt="1"/>
          </p:nvPr>
        </p:nvSpPr>
        <p:spPr>
          <a:xfrm>
            <a:off x="7013575" y="4993838"/>
            <a:ext cx="4719638" cy="1292662"/>
          </a:xfrm>
          <a:solidFill>
            <a:schemeClr val="accent2"/>
          </a:solidFill>
        </p:spPr>
        <p:txBody>
          <a:bodyPr wrap="square" lIns="182880" tIns="182880" rIns="182880" bIns="182880">
            <a:spAutoFit/>
          </a:bodyPr>
          <a:lstStyle>
            <a:lvl1pPr>
              <a:spcAft>
                <a:spcPts val="600"/>
              </a:spcAft>
              <a:defRPr sz="2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b="1" dirty="0"/>
              <a:t>Employee name, only in bold </a:t>
            </a:r>
            <a:r>
              <a:rPr lang="en-US" dirty="0"/>
              <a:t>Employee title and company. </a:t>
            </a:r>
            <a:br>
              <a:rPr lang="en-US" dirty="0"/>
            </a:br>
            <a:r>
              <a:rPr lang="en-US" dirty="0"/>
              <a:t>Box will self-adjust to content. </a:t>
            </a:r>
          </a:p>
        </p:txBody>
      </p:sp>
    </p:spTree>
    <p:extLst>
      <p:ext uri="{BB962C8B-B14F-4D97-AF65-F5344CB8AC3E}">
        <p14:creationId xmlns:p14="http://schemas.microsoft.com/office/powerpoint/2010/main" val="33210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1">
    <p:spTree>
      <p:nvGrpSpPr>
        <p:cNvPr id="1" name=""/>
        <p:cNvGrpSpPr/>
        <p:nvPr/>
      </p:nvGrpSpPr>
      <p:grpSpPr>
        <a:xfrm>
          <a:off x="0" y="0"/>
          <a:ext cx="0" cy="0"/>
          <a:chOff x="0" y="0"/>
          <a:chExt cx="0" cy="0"/>
        </a:xfrm>
      </p:grpSpPr>
      <p:sp>
        <p:nvSpPr>
          <p:cNvPr id="2" name="Rectangle 1"/>
          <p:cNvSpPr/>
          <p:nvPr userDrawn="1"/>
        </p:nvSpPr>
        <p:spPr>
          <a:xfrm>
            <a:off x="0" y="6739128"/>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1324075862"/>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47315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61402" y="641684"/>
            <a:ext cx="6866021" cy="5037221"/>
          </a:xfrm>
          <a:prstGeom prst="rect">
            <a:avLst/>
          </a:prstGeom>
        </p:spPr>
        <p:txBody>
          <a:bodyPr lIns="0" tIns="0" rIns="0" bIns="0" anchor="ctr" anchorCtr="0"/>
          <a:lstStyle>
            <a:lvl1pPr marL="0" marR="0" indent="0" algn="ctr" defTabSz="609448" rtl="0" eaLnBrk="1" fontAlgn="auto" latinLnBrk="0" hangingPunct="1">
              <a:lnSpc>
                <a:spcPct val="100000"/>
              </a:lnSpc>
              <a:spcBef>
                <a:spcPts val="0"/>
              </a:spcBef>
              <a:spcAft>
                <a:spcPts val="0"/>
              </a:spcAft>
              <a:buClrTx/>
              <a:buSzTx/>
              <a:buFont typeface="Arial"/>
              <a:buNone/>
              <a:tabLst/>
              <a:defRPr sz="4000" baseline="0">
                <a:solidFill>
                  <a:srgbClr val="000623"/>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add quote</a:t>
            </a:r>
          </a:p>
        </p:txBody>
      </p:sp>
      <p:sp>
        <p:nvSpPr>
          <p:cNvPr id="6" name="Text Placeholder 14"/>
          <p:cNvSpPr>
            <a:spLocks noGrp="1"/>
          </p:cNvSpPr>
          <p:nvPr>
            <p:ph type="body" sz="quarter" idx="11" hasCustomPrompt="1"/>
          </p:nvPr>
        </p:nvSpPr>
        <p:spPr>
          <a:xfrm>
            <a:off x="2661402" y="5143280"/>
            <a:ext cx="6866022" cy="1712934"/>
          </a:xfrm>
          <a:ln>
            <a:noFill/>
          </a:ln>
        </p:spPr>
        <p:txBody>
          <a:bodyPr/>
          <a:lstStyle>
            <a:lvl1pPr marL="0" indent="0" algn="ctr">
              <a:spcAft>
                <a:spcPts val="0"/>
              </a:spcAft>
              <a:buFontTx/>
              <a:buNone/>
              <a:defRPr>
                <a:solidFill>
                  <a:srgbClr val="808285"/>
                </a:solidFill>
              </a:defRPr>
            </a:lvl1pPr>
            <a:lvl2pPr marL="182562" indent="0">
              <a:buFontTx/>
              <a:buNone/>
              <a:defRPr>
                <a:solidFill>
                  <a:schemeClr val="accent2"/>
                </a:solidFill>
              </a:defRPr>
            </a:lvl2pPr>
            <a:lvl3pPr marL="365760" indent="0">
              <a:buFontTx/>
              <a:buNone/>
              <a:defRPr>
                <a:solidFill>
                  <a:schemeClr val="accent2"/>
                </a:solidFill>
              </a:defRPr>
            </a:lvl3pPr>
            <a:lvl4pPr marL="548640" indent="0">
              <a:buFontTx/>
              <a:buNone/>
              <a:defRPr>
                <a:solidFill>
                  <a:schemeClr val="accent2"/>
                </a:solidFill>
              </a:defRPr>
            </a:lvl4pPr>
            <a:lvl5pPr marL="731520" indent="0">
              <a:buFontTx/>
              <a:buNone/>
              <a:defRPr>
                <a:solidFill>
                  <a:schemeClr val="accent2"/>
                </a:solidFill>
              </a:defRPr>
            </a:lvl5pPr>
          </a:lstStyle>
          <a:p>
            <a:pPr lvl="0"/>
            <a:r>
              <a:rPr lang="en-US" dirty="0"/>
              <a:t>Click to add name/title/company</a:t>
            </a:r>
          </a:p>
        </p:txBody>
      </p:sp>
      <p:pic>
        <p:nvPicPr>
          <p:cNvPr id="7" name="Picture 6"/>
          <p:cNvPicPr>
            <a:picLocks noChangeAspect="1"/>
          </p:cNvPicPr>
          <p:nvPr userDrawn="1"/>
        </p:nvPicPr>
        <p:blipFill>
          <a:blip r:embed="rId2">
            <a:alphaModFix amt="60000"/>
          </a:blip>
          <a:stretch>
            <a:fillRect/>
          </a:stretch>
        </p:blipFill>
        <p:spPr>
          <a:xfrm>
            <a:off x="1175722" y="2567571"/>
            <a:ext cx="1014222" cy="768350"/>
          </a:xfrm>
          <a:prstGeom prst="rect">
            <a:avLst/>
          </a:prstGeom>
        </p:spPr>
      </p:pic>
      <p:pic>
        <p:nvPicPr>
          <p:cNvPr id="8" name="Picture 7"/>
          <p:cNvPicPr>
            <a:picLocks noChangeAspect="1"/>
          </p:cNvPicPr>
          <p:nvPr userDrawn="1"/>
        </p:nvPicPr>
        <p:blipFill>
          <a:blip r:embed="rId3">
            <a:alphaModFix amt="60000"/>
          </a:blip>
          <a:stretch>
            <a:fillRect/>
          </a:stretch>
        </p:blipFill>
        <p:spPr>
          <a:xfrm>
            <a:off x="9998880" y="2772051"/>
            <a:ext cx="1014222" cy="768350"/>
          </a:xfrm>
          <a:prstGeom prst="rect">
            <a:avLst/>
          </a:prstGeom>
        </p:spPr>
      </p:pic>
    </p:spTree>
    <p:extLst>
      <p:ext uri="{BB962C8B-B14F-4D97-AF65-F5344CB8AC3E}">
        <p14:creationId xmlns:p14="http://schemas.microsoft.com/office/powerpoint/2010/main" val="165390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E5B9B2-0612-DB44-8238-24E4943B63AB}"/>
              </a:ext>
            </a:extLst>
          </p:cNvPr>
          <p:cNvPicPr>
            <a:picLocks noChangeAspect="1"/>
          </p:cNvPicPr>
          <p:nvPr userDrawn="1"/>
        </p:nvPicPr>
        <p:blipFill>
          <a:blip r:embed="rId2"/>
          <a:stretch>
            <a:fillRect/>
          </a:stretch>
        </p:blipFill>
        <p:spPr>
          <a:xfrm>
            <a:off x="0" y="0"/>
            <a:ext cx="12188825" cy="6858000"/>
          </a:xfrm>
          <a:prstGeom prst="rect">
            <a:avLst/>
          </a:prstGeom>
        </p:spPr>
      </p:pic>
      <p:sp>
        <p:nvSpPr>
          <p:cNvPr id="6" name="Text Placeholder 4"/>
          <p:cNvSpPr>
            <a:spLocks noGrp="1"/>
          </p:cNvSpPr>
          <p:nvPr>
            <p:ph type="body" sz="quarter" idx="10" hasCustomPrompt="1"/>
          </p:nvPr>
        </p:nvSpPr>
        <p:spPr>
          <a:xfrm>
            <a:off x="2661402" y="641684"/>
            <a:ext cx="6866021" cy="5037221"/>
          </a:xfrm>
          <a:prstGeom prst="rect">
            <a:avLst/>
          </a:prstGeom>
        </p:spPr>
        <p:txBody>
          <a:bodyPr lIns="0" tIns="0" rIns="0" bIns="0" anchor="ctr" anchorCtr="0"/>
          <a:lstStyle>
            <a:lvl1pPr marL="0" marR="0" indent="0" algn="ctr" defTabSz="609448" rtl="0" eaLnBrk="1" fontAlgn="auto" latinLnBrk="0" hangingPunct="1">
              <a:lnSpc>
                <a:spcPct val="100000"/>
              </a:lnSpc>
              <a:spcBef>
                <a:spcPts val="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add quote</a:t>
            </a:r>
          </a:p>
        </p:txBody>
      </p:sp>
      <p:sp>
        <p:nvSpPr>
          <p:cNvPr id="7" name="Text Placeholder 14"/>
          <p:cNvSpPr>
            <a:spLocks noGrp="1"/>
          </p:cNvSpPr>
          <p:nvPr>
            <p:ph type="body" sz="quarter" idx="11" hasCustomPrompt="1"/>
          </p:nvPr>
        </p:nvSpPr>
        <p:spPr>
          <a:xfrm>
            <a:off x="2661402" y="5143280"/>
            <a:ext cx="6866022" cy="1712934"/>
          </a:xfrm>
          <a:ln>
            <a:noFill/>
          </a:ln>
        </p:spPr>
        <p:txBody>
          <a:bodyPr/>
          <a:lstStyle>
            <a:lvl1pPr marL="0" indent="0" algn="ctr">
              <a:spcAft>
                <a:spcPts val="0"/>
              </a:spcAft>
              <a:buFontTx/>
              <a:buNone/>
              <a:defRPr>
                <a:solidFill>
                  <a:schemeClr val="bg1"/>
                </a:solidFill>
              </a:defRPr>
            </a:lvl1pPr>
            <a:lvl2pPr marL="182562" indent="0">
              <a:buFontTx/>
              <a:buNone/>
              <a:defRPr>
                <a:solidFill>
                  <a:schemeClr val="accent2"/>
                </a:solidFill>
              </a:defRPr>
            </a:lvl2pPr>
            <a:lvl3pPr marL="365760" indent="0">
              <a:buFontTx/>
              <a:buNone/>
              <a:defRPr>
                <a:solidFill>
                  <a:schemeClr val="accent2"/>
                </a:solidFill>
              </a:defRPr>
            </a:lvl3pPr>
            <a:lvl4pPr marL="548640" indent="0">
              <a:buFontTx/>
              <a:buNone/>
              <a:defRPr>
                <a:solidFill>
                  <a:schemeClr val="accent2"/>
                </a:solidFill>
              </a:defRPr>
            </a:lvl4pPr>
            <a:lvl5pPr marL="731520" indent="0">
              <a:buFontTx/>
              <a:buNone/>
              <a:defRPr>
                <a:solidFill>
                  <a:schemeClr val="accent2"/>
                </a:solidFill>
              </a:defRPr>
            </a:lvl5pPr>
          </a:lstStyle>
          <a:p>
            <a:pPr lvl="0"/>
            <a:r>
              <a:rPr lang="en-US" dirty="0"/>
              <a:t>Click to add name/title/company</a:t>
            </a:r>
          </a:p>
        </p:txBody>
      </p:sp>
      <p:pic>
        <p:nvPicPr>
          <p:cNvPr id="8" name="Picture 7"/>
          <p:cNvPicPr>
            <a:picLocks noChangeAspect="1"/>
          </p:cNvPicPr>
          <p:nvPr userDrawn="1"/>
        </p:nvPicPr>
        <p:blipFill>
          <a:blip r:embed="rId3">
            <a:alphaModFix amt="50000"/>
            <a:biLevel thresh="50000"/>
          </a:blip>
          <a:stretch>
            <a:fillRect/>
          </a:stretch>
        </p:blipFill>
        <p:spPr>
          <a:xfrm>
            <a:off x="1175723" y="2567571"/>
            <a:ext cx="1014222" cy="768350"/>
          </a:xfrm>
          <a:prstGeom prst="rect">
            <a:avLst/>
          </a:prstGeom>
        </p:spPr>
      </p:pic>
      <p:pic>
        <p:nvPicPr>
          <p:cNvPr id="9" name="Picture 8"/>
          <p:cNvPicPr>
            <a:picLocks noChangeAspect="1"/>
          </p:cNvPicPr>
          <p:nvPr userDrawn="1"/>
        </p:nvPicPr>
        <p:blipFill>
          <a:blip r:embed="rId4">
            <a:alphaModFix amt="50000"/>
            <a:biLevel thresh="50000"/>
          </a:blip>
          <a:stretch>
            <a:fillRect/>
          </a:stretch>
        </p:blipFill>
        <p:spPr>
          <a:xfrm>
            <a:off x="9998880" y="2772051"/>
            <a:ext cx="1014222" cy="768350"/>
          </a:xfrm>
          <a:prstGeom prst="rect">
            <a:avLst/>
          </a:prstGeom>
        </p:spPr>
      </p:pic>
    </p:spTree>
    <p:extLst>
      <p:ext uri="{BB962C8B-B14F-4D97-AF65-F5344CB8AC3E}">
        <p14:creationId xmlns:p14="http://schemas.microsoft.com/office/powerpoint/2010/main" val="248645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BBD672-B95E-1B42-8A56-08909A2F2624}"/>
              </a:ext>
            </a:extLst>
          </p:cNvPr>
          <p:cNvPicPr>
            <a:picLocks noChangeAspect="1"/>
          </p:cNvPicPr>
          <p:nvPr userDrawn="1"/>
        </p:nvPicPr>
        <p:blipFill>
          <a:blip r:embed="rId2"/>
          <a:stretch>
            <a:fillRect/>
          </a:stretch>
        </p:blipFill>
        <p:spPr>
          <a:xfrm>
            <a:off x="0" y="0"/>
            <a:ext cx="12188825" cy="6858000"/>
          </a:xfrm>
          <a:prstGeom prst="rect">
            <a:avLst/>
          </a:prstGeom>
        </p:spPr>
      </p:pic>
      <p:sp>
        <p:nvSpPr>
          <p:cNvPr id="6" name="Text Placeholder 4"/>
          <p:cNvSpPr>
            <a:spLocks noGrp="1"/>
          </p:cNvSpPr>
          <p:nvPr>
            <p:ph type="body" sz="quarter" idx="10" hasCustomPrompt="1"/>
          </p:nvPr>
        </p:nvSpPr>
        <p:spPr>
          <a:xfrm>
            <a:off x="2661402" y="641684"/>
            <a:ext cx="6866021" cy="5037221"/>
          </a:xfrm>
          <a:prstGeom prst="rect">
            <a:avLst/>
          </a:prstGeom>
        </p:spPr>
        <p:txBody>
          <a:bodyPr lIns="0" tIns="0" rIns="0" bIns="0" anchor="ctr" anchorCtr="0"/>
          <a:lstStyle>
            <a:lvl1pPr marL="0" marR="0" indent="0" algn="ctr" defTabSz="609448" rtl="0" eaLnBrk="1" fontAlgn="auto" latinLnBrk="0" hangingPunct="1">
              <a:lnSpc>
                <a:spcPct val="100000"/>
              </a:lnSpc>
              <a:spcBef>
                <a:spcPts val="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add quote</a:t>
            </a:r>
          </a:p>
        </p:txBody>
      </p:sp>
      <p:sp>
        <p:nvSpPr>
          <p:cNvPr id="7" name="Text Placeholder 14"/>
          <p:cNvSpPr>
            <a:spLocks noGrp="1"/>
          </p:cNvSpPr>
          <p:nvPr>
            <p:ph type="body" sz="quarter" idx="11" hasCustomPrompt="1"/>
          </p:nvPr>
        </p:nvSpPr>
        <p:spPr>
          <a:xfrm>
            <a:off x="2661402" y="5143280"/>
            <a:ext cx="6866022" cy="1712934"/>
          </a:xfrm>
          <a:ln>
            <a:noFill/>
          </a:ln>
        </p:spPr>
        <p:txBody>
          <a:bodyPr/>
          <a:lstStyle>
            <a:lvl1pPr marL="0" indent="0" algn="ctr">
              <a:spcAft>
                <a:spcPts val="0"/>
              </a:spcAft>
              <a:buFontTx/>
              <a:buNone/>
              <a:defRPr>
                <a:solidFill>
                  <a:schemeClr val="bg1"/>
                </a:solidFill>
              </a:defRPr>
            </a:lvl1pPr>
            <a:lvl2pPr marL="182562" indent="0">
              <a:buFontTx/>
              <a:buNone/>
              <a:defRPr>
                <a:solidFill>
                  <a:schemeClr val="accent2"/>
                </a:solidFill>
              </a:defRPr>
            </a:lvl2pPr>
            <a:lvl3pPr marL="365760" indent="0">
              <a:buFontTx/>
              <a:buNone/>
              <a:defRPr>
                <a:solidFill>
                  <a:schemeClr val="accent2"/>
                </a:solidFill>
              </a:defRPr>
            </a:lvl3pPr>
            <a:lvl4pPr marL="548640" indent="0">
              <a:buFontTx/>
              <a:buNone/>
              <a:defRPr>
                <a:solidFill>
                  <a:schemeClr val="accent2"/>
                </a:solidFill>
              </a:defRPr>
            </a:lvl4pPr>
            <a:lvl5pPr marL="731520" indent="0">
              <a:buFontTx/>
              <a:buNone/>
              <a:defRPr>
                <a:solidFill>
                  <a:schemeClr val="accent2"/>
                </a:solidFill>
              </a:defRPr>
            </a:lvl5pPr>
          </a:lstStyle>
          <a:p>
            <a:pPr lvl="0"/>
            <a:r>
              <a:rPr lang="en-US" dirty="0"/>
              <a:t>Click to add name/title/company</a:t>
            </a:r>
          </a:p>
        </p:txBody>
      </p:sp>
      <p:pic>
        <p:nvPicPr>
          <p:cNvPr id="8" name="Picture 7"/>
          <p:cNvPicPr>
            <a:picLocks noChangeAspect="1"/>
          </p:cNvPicPr>
          <p:nvPr userDrawn="1"/>
        </p:nvPicPr>
        <p:blipFill>
          <a:blip r:embed="rId3">
            <a:alphaModFix amt="50000"/>
            <a:duotone>
              <a:prstClr val="black"/>
              <a:srgbClr val="0070C0">
                <a:tint val="45000"/>
                <a:satMod val="400000"/>
              </a:srgbClr>
            </a:duotone>
          </a:blip>
          <a:stretch>
            <a:fillRect/>
          </a:stretch>
        </p:blipFill>
        <p:spPr>
          <a:xfrm>
            <a:off x="1175723" y="2567571"/>
            <a:ext cx="1014222" cy="768350"/>
          </a:xfrm>
          <a:prstGeom prst="rect">
            <a:avLst/>
          </a:prstGeom>
        </p:spPr>
      </p:pic>
      <p:pic>
        <p:nvPicPr>
          <p:cNvPr id="9" name="Picture 8"/>
          <p:cNvPicPr>
            <a:picLocks noChangeAspect="1"/>
          </p:cNvPicPr>
          <p:nvPr userDrawn="1"/>
        </p:nvPicPr>
        <p:blipFill>
          <a:blip r:embed="rId4">
            <a:alphaModFix amt="50000"/>
            <a:duotone>
              <a:prstClr val="black"/>
              <a:srgbClr val="0070C0">
                <a:tint val="45000"/>
                <a:satMod val="400000"/>
              </a:srgbClr>
            </a:duotone>
          </a:blip>
          <a:stretch>
            <a:fillRect/>
          </a:stretch>
        </p:blipFill>
        <p:spPr>
          <a:xfrm>
            <a:off x="9998880" y="2772051"/>
            <a:ext cx="1014222" cy="768350"/>
          </a:xfrm>
          <a:prstGeom prst="rect">
            <a:avLst/>
          </a:prstGeom>
        </p:spPr>
      </p:pic>
    </p:spTree>
    <p:extLst>
      <p:ext uri="{BB962C8B-B14F-4D97-AF65-F5344CB8AC3E}">
        <p14:creationId xmlns:p14="http://schemas.microsoft.com/office/powerpoint/2010/main" val="31089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p Dark Botto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BBD672-B95E-1B42-8A56-08909A2F2624}"/>
              </a:ext>
            </a:extLst>
          </p:cNvPr>
          <p:cNvPicPr>
            <a:picLocks noChangeAspect="1"/>
          </p:cNvPicPr>
          <p:nvPr userDrawn="1"/>
        </p:nvPicPr>
        <p:blipFill>
          <a:blip r:embed="rId2"/>
          <a:stretch>
            <a:fillRect/>
          </a:stretch>
        </p:blipFill>
        <p:spPr>
          <a:xfrm>
            <a:off x="0" y="0"/>
            <a:ext cx="12188825" cy="6858000"/>
          </a:xfrm>
          <a:prstGeom prst="rect">
            <a:avLst/>
          </a:prstGeom>
        </p:spPr>
      </p:pic>
      <p:sp>
        <p:nvSpPr>
          <p:cNvPr id="7" name="Text Placeholder 24"/>
          <p:cNvSpPr>
            <a:spLocks noGrp="1" noChangeAspect="1"/>
          </p:cNvSpPr>
          <p:nvPr>
            <p:ph type="body" sz="quarter" idx="15" hasCustomPrompt="1"/>
          </p:nvPr>
        </p:nvSpPr>
        <p:spPr>
          <a:xfrm rot="5400000">
            <a:off x="528753" y="1746956"/>
            <a:ext cx="284196" cy="246159"/>
          </a:xfrm>
          <a:prstGeom prst="triangle">
            <a:avLst/>
          </a:prstGeom>
          <a:solidFill>
            <a:schemeClr val="accent1"/>
          </a:solidFill>
          <a:ln w="15875">
            <a:no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9" name="Text Placeholder 9"/>
          <p:cNvSpPr>
            <a:spLocks noGrp="1"/>
          </p:cNvSpPr>
          <p:nvPr>
            <p:ph type="body" sz="quarter" idx="29" hasCustomPrompt="1"/>
          </p:nvPr>
        </p:nvSpPr>
        <p:spPr>
          <a:xfrm>
            <a:off x="1136913" y="1473431"/>
            <a:ext cx="8658605" cy="2427951"/>
          </a:xfrm>
        </p:spPr>
        <p:txBody>
          <a:bodyPr/>
          <a:lstStyle>
            <a:lvl1pPr marL="0" indent="0">
              <a:spcAft>
                <a:spcPts val="0"/>
              </a:spcAft>
              <a:buNone/>
              <a:defRPr sz="4800">
                <a:solidFill>
                  <a:schemeClr val="bg1"/>
                </a:solidFill>
              </a:defRPr>
            </a:lvl1pPr>
            <a:lvl2pPr marL="182562" indent="0">
              <a:buNone/>
              <a:defRPr sz="3600">
                <a:solidFill>
                  <a:schemeClr val="bg1"/>
                </a:solidFill>
              </a:defRPr>
            </a:lvl2pPr>
            <a:lvl3pPr marL="365760" indent="0">
              <a:buNone/>
              <a:defRPr sz="3600">
                <a:solidFill>
                  <a:schemeClr val="bg1"/>
                </a:solidFill>
              </a:defRPr>
            </a:lvl3pPr>
            <a:lvl4pPr marL="548640" indent="0">
              <a:buNone/>
              <a:defRPr sz="3600">
                <a:solidFill>
                  <a:schemeClr val="bg1"/>
                </a:solidFill>
              </a:defRPr>
            </a:lvl4pPr>
            <a:lvl5pPr marL="731520" indent="0">
              <a:buNone/>
              <a:defRPr sz="3600">
                <a:solidFill>
                  <a:schemeClr val="bg1"/>
                </a:solidFill>
              </a:defRPr>
            </a:lvl5pPr>
          </a:lstStyle>
          <a:p>
            <a:pPr lvl="0"/>
            <a:r>
              <a:rPr lang="en-US" dirty="0"/>
              <a:t>Separation slide text </a:t>
            </a:r>
            <a:br>
              <a:rPr lang="en-US" dirty="0"/>
            </a:br>
            <a:r>
              <a:rPr lang="en-US" dirty="0"/>
              <a:t>is in sentence case, </a:t>
            </a:r>
            <a:br>
              <a:rPr lang="en-US" dirty="0"/>
            </a:br>
            <a:r>
              <a:rPr lang="en-US" dirty="0"/>
              <a:t>up to three lines.</a:t>
            </a:r>
          </a:p>
        </p:txBody>
      </p:sp>
    </p:spTree>
    <p:extLst>
      <p:ext uri="{BB962C8B-B14F-4D97-AF65-F5344CB8AC3E}">
        <p14:creationId xmlns:p14="http://schemas.microsoft.com/office/powerpoint/2010/main" val="1750282035"/>
      </p:ext>
    </p:extLst>
  </p:cSld>
  <p:clrMapOvr>
    <a:masterClrMapping/>
  </p:clrMapOvr>
  <p:extLst mod="1">
    <p:ext uri="{DCECCB84-F9BA-43D5-87BE-67443E8EF086}">
      <p15:sldGuideLst xmlns:p15="http://schemas.microsoft.com/office/powerpoint/2012/main">
        <p15:guide id="1" orient="horz" pos="1920">
          <p15:clr>
            <a:srgbClr val="FBAE40"/>
          </p15:clr>
        </p15:guide>
        <p15:guide id="2" orient="horz"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p Mid 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D95CA-3B74-B147-B388-500BFDFA6A93}"/>
              </a:ext>
            </a:extLst>
          </p:cNvPr>
          <p:cNvPicPr>
            <a:picLocks noChangeAspect="1"/>
          </p:cNvPicPr>
          <p:nvPr userDrawn="1"/>
        </p:nvPicPr>
        <p:blipFill>
          <a:blip r:embed="rId2"/>
          <a:stretch>
            <a:fillRect/>
          </a:stretch>
        </p:blipFill>
        <p:spPr>
          <a:xfrm>
            <a:off x="0" y="0"/>
            <a:ext cx="12188825" cy="6858000"/>
          </a:xfrm>
          <a:prstGeom prst="rect">
            <a:avLst/>
          </a:prstGeom>
        </p:spPr>
      </p:pic>
      <p:sp>
        <p:nvSpPr>
          <p:cNvPr id="10" name="Text Placeholder 24"/>
          <p:cNvSpPr>
            <a:spLocks noGrp="1" noChangeAspect="1"/>
          </p:cNvSpPr>
          <p:nvPr>
            <p:ph type="body" sz="quarter" idx="15" hasCustomPrompt="1"/>
          </p:nvPr>
        </p:nvSpPr>
        <p:spPr>
          <a:xfrm rot="5400000">
            <a:off x="528753" y="3284813"/>
            <a:ext cx="284196" cy="246159"/>
          </a:xfrm>
          <a:prstGeom prst="triangle">
            <a:avLst/>
          </a:prstGeom>
          <a:solidFill>
            <a:schemeClr val="accent1"/>
          </a:solidFill>
          <a:ln w="15875">
            <a:no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2" name="Text Placeholder 9"/>
          <p:cNvSpPr>
            <a:spLocks noGrp="1"/>
          </p:cNvSpPr>
          <p:nvPr>
            <p:ph type="body" sz="quarter" idx="29" hasCustomPrompt="1"/>
          </p:nvPr>
        </p:nvSpPr>
        <p:spPr>
          <a:xfrm>
            <a:off x="1136913" y="3011288"/>
            <a:ext cx="8658605" cy="2427951"/>
          </a:xfrm>
        </p:spPr>
        <p:txBody>
          <a:bodyPr/>
          <a:lstStyle>
            <a:lvl1pPr marL="0" indent="0">
              <a:spcAft>
                <a:spcPts val="0"/>
              </a:spcAft>
              <a:buNone/>
              <a:defRPr sz="4800">
                <a:solidFill>
                  <a:schemeClr val="bg1"/>
                </a:solidFill>
              </a:defRPr>
            </a:lvl1pPr>
            <a:lvl2pPr marL="182562" indent="0">
              <a:buNone/>
              <a:defRPr sz="3600">
                <a:solidFill>
                  <a:schemeClr val="bg1"/>
                </a:solidFill>
              </a:defRPr>
            </a:lvl2pPr>
            <a:lvl3pPr marL="365760" indent="0">
              <a:buNone/>
              <a:defRPr sz="3600">
                <a:solidFill>
                  <a:schemeClr val="bg1"/>
                </a:solidFill>
              </a:defRPr>
            </a:lvl3pPr>
            <a:lvl4pPr marL="548640" indent="0">
              <a:buNone/>
              <a:defRPr sz="3600">
                <a:solidFill>
                  <a:schemeClr val="bg1"/>
                </a:solidFill>
              </a:defRPr>
            </a:lvl4pPr>
            <a:lvl5pPr marL="731520" indent="0">
              <a:buNone/>
              <a:defRPr sz="3600">
                <a:solidFill>
                  <a:schemeClr val="bg1"/>
                </a:solidFill>
              </a:defRPr>
            </a:lvl5pPr>
          </a:lstStyle>
          <a:p>
            <a:pPr lvl="0"/>
            <a:r>
              <a:rPr lang="en-US" dirty="0"/>
              <a:t>Separation slide text </a:t>
            </a:r>
            <a:br>
              <a:rPr lang="en-US" dirty="0"/>
            </a:br>
            <a:r>
              <a:rPr lang="en-US" dirty="0"/>
              <a:t>is in sentence case, </a:t>
            </a:r>
            <a:br>
              <a:rPr lang="en-US" dirty="0"/>
            </a:br>
            <a:r>
              <a:rPr lang="en-US" dirty="0"/>
              <a:t>up to three lines.</a:t>
            </a:r>
          </a:p>
        </p:txBody>
      </p:sp>
    </p:spTree>
    <p:extLst>
      <p:ext uri="{BB962C8B-B14F-4D97-AF65-F5344CB8AC3E}">
        <p14:creationId xmlns:p14="http://schemas.microsoft.com/office/powerpoint/2010/main" val="1412060598"/>
      </p:ext>
    </p:extLst>
  </p:cSld>
  <p:clrMapOvr>
    <a:masterClrMapping/>
  </p:clrMapOvr>
  <p:extLst mod="1">
    <p:ext uri="{DCECCB84-F9BA-43D5-87BE-67443E8EF086}">
      <p15:sldGuideLst xmlns:p15="http://schemas.microsoft.com/office/powerpoint/2012/main">
        <p15:guide id="1" orient="horz" pos="799">
          <p15:clr>
            <a:srgbClr val="FBAE40"/>
          </p15:clr>
        </p15:guide>
        <p15:guide id="2" pos="3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7" name="Text Placeholder 6"/>
          <p:cNvSpPr>
            <a:spLocks noGrp="1"/>
          </p:cNvSpPr>
          <p:nvPr>
            <p:ph type="body" sz="quarter" idx="11" hasCustomPrompt="1"/>
          </p:nvPr>
        </p:nvSpPr>
        <p:spPr>
          <a:xfrm>
            <a:off x="912813" y="1600200"/>
            <a:ext cx="10363200" cy="401528"/>
          </a:xfrm>
        </p:spPr>
        <p:txBody>
          <a:bodyPr/>
          <a:lstStyle>
            <a:lvl1pPr marL="0" indent="0">
              <a:buFontTx/>
              <a:buNone/>
              <a:defRPr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Click to edit Master text styles. Subhead is in sentence case, ideally one line.</a:t>
            </a:r>
          </a:p>
        </p:txBody>
      </p:sp>
      <p:sp>
        <p:nvSpPr>
          <p:cNvPr id="9" name="Content Placeholder 8"/>
          <p:cNvSpPr>
            <a:spLocks noGrp="1"/>
          </p:cNvSpPr>
          <p:nvPr>
            <p:ph sz="quarter" idx="12" hasCustomPrompt="1"/>
          </p:nvPr>
        </p:nvSpPr>
        <p:spPr>
          <a:xfrm>
            <a:off x="912813" y="2057400"/>
            <a:ext cx="10363200" cy="4229100"/>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icon to add graph, table or object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114075121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p Light Botto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E5B9B2-0612-DB44-8238-24E4943B63AB}"/>
              </a:ext>
            </a:extLst>
          </p:cNvPr>
          <p:cNvPicPr>
            <a:picLocks noChangeAspect="1"/>
          </p:cNvPicPr>
          <p:nvPr userDrawn="1"/>
        </p:nvPicPr>
        <p:blipFill>
          <a:blip r:embed="rId2"/>
          <a:stretch>
            <a:fillRect/>
          </a:stretch>
        </p:blipFill>
        <p:spPr>
          <a:xfrm>
            <a:off x="0" y="0"/>
            <a:ext cx="12188825" cy="6858000"/>
          </a:xfrm>
          <a:prstGeom prst="rect">
            <a:avLst/>
          </a:prstGeom>
        </p:spPr>
      </p:pic>
      <p:sp>
        <p:nvSpPr>
          <p:cNvPr id="7" name="Text Placeholder 24"/>
          <p:cNvSpPr>
            <a:spLocks noGrp="1" noChangeAspect="1"/>
          </p:cNvSpPr>
          <p:nvPr>
            <p:ph type="body" sz="quarter" idx="15" hasCustomPrompt="1"/>
          </p:nvPr>
        </p:nvSpPr>
        <p:spPr>
          <a:xfrm rot="5400000">
            <a:off x="528753" y="1813216"/>
            <a:ext cx="284196" cy="246159"/>
          </a:xfrm>
          <a:prstGeom prst="triangle">
            <a:avLst/>
          </a:prstGeom>
          <a:solidFill>
            <a:schemeClr val="accent1"/>
          </a:solidFill>
          <a:ln w="15875">
            <a:no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9" name="Text Placeholder 9"/>
          <p:cNvSpPr>
            <a:spLocks noGrp="1"/>
          </p:cNvSpPr>
          <p:nvPr>
            <p:ph type="body" sz="quarter" idx="29" hasCustomPrompt="1"/>
          </p:nvPr>
        </p:nvSpPr>
        <p:spPr>
          <a:xfrm>
            <a:off x="1136913" y="1539690"/>
            <a:ext cx="8658605" cy="4145491"/>
          </a:xfr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charset="0"/>
              <a:buNone/>
              <a:tabLst/>
              <a:defRPr sz="4800">
                <a:solidFill>
                  <a:schemeClr val="bg1"/>
                </a:solidFill>
              </a:defRPr>
            </a:lvl1pPr>
            <a:lvl2pPr marL="182562" indent="0">
              <a:buNone/>
              <a:defRPr sz="3600">
                <a:solidFill>
                  <a:schemeClr val="bg1"/>
                </a:solidFill>
              </a:defRPr>
            </a:lvl2pPr>
            <a:lvl3pPr marL="365760" indent="0">
              <a:buNone/>
              <a:defRPr sz="3600">
                <a:solidFill>
                  <a:schemeClr val="bg1"/>
                </a:solidFill>
              </a:defRPr>
            </a:lvl3pPr>
            <a:lvl4pPr marL="548640" indent="0">
              <a:buNone/>
              <a:defRPr sz="3600">
                <a:solidFill>
                  <a:schemeClr val="bg1"/>
                </a:solidFill>
              </a:defRPr>
            </a:lvl4pPr>
            <a:lvl5pPr marL="731520" indent="0">
              <a:buNone/>
              <a:defRPr sz="3600">
                <a:solidFill>
                  <a:schemeClr val="bg1"/>
                </a:solidFill>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charset="0"/>
              <a:buNone/>
              <a:tabLst/>
              <a:defRPr/>
            </a:pPr>
            <a:r>
              <a:rPr lang="en-US" dirty="0"/>
              <a:t>Separation slide text is in sentence case, up to five lines. Alternatively, this page may be use for all other content including diagrams. </a:t>
            </a:r>
          </a:p>
        </p:txBody>
      </p:sp>
    </p:spTree>
    <p:extLst>
      <p:ext uri="{BB962C8B-B14F-4D97-AF65-F5344CB8AC3E}">
        <p14:creationId xmlns:p14="http://schemas.microsoft.com/office/powerpoint/2010/main" val="2086126776"/>
      </p:ext>
    </p:extLst>
  </p:cSld>
  <p:clrMapOvr>
    <a:masterClrMapping/>
  </p:clrMapOvr>
  <p:extLst mod="1">
    <p:ext uri="{DCECCB84-F9BA-43D5-87BE-67443E8EF086}">
      <p15:sldGuideLst xmlns:p15="http://schemas.microsoft.com/office/powerpoint/2012/main">
        <p15:guide id="1" orient="horz" pos="1920">
          <p15:clr>
            <a:srgbClr val="FBAE40"/>
          </p15:clr>
        </p15:guide>
        <p15:guide id="2" orient="horz"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ces">
    <p:bg>
      <p:bgPr>
        <a:solidFill>
          <a:srgbClr val="00B4EB">
            <a:alpha val="0"/>
          </a:srgbClr>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tx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Appendices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5613" y="3489324"/>
            <a:ext cx="247880" cy="285751"/>
          </a:xfrm>
          <a:prstGeom prst="rect">
            <a:avLst/>
          </a:prstGeom>
        </p:spPr>
      </p:pic>
    </p:spTree>
    <p:extLst>
      <p:ext uri="{BB962C8B-B14F-4D97-AF65-F5344CB8AC3E}">
        <p14:creationId xmlns:p14="http://schemas.microsoft.com/office/powerpoint/2010/main" val="1858675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5372E-BB00-E945-BFBD-ABFA55811B40}"/>
              </a:ext>
            </a:extLst>
          </p:cNvPr>
          <p:cNvPicPr>
            <a:picLocks noChangeAspect="1"/>
          </p:cNvPicPr>
          <p:nvPr userDrawn="1"/>
        </p:nvPicPr>
        <p:blipFill>
          <a:blip r:embed="rId2"/>
          <a:stretch>
            <a:fillRect/>
          </a:stretch>
        </p:blipFill>
        <p:spPr>
          <a:xfrm>
            <a:off x="-1" y="0"/>
            <a:ext cx="12188825" cy="6858000"/>
          </a:xfrm>
          <a:prstGeom prst="rect">
            <a:avLst/>
          </a:prstGeom>
        </p:spPr>
      </p:pic>
      <p:sp>
        <p:nvSpPr>
          <p:cNvPr id="11" name="Rectangle 10"/>
          <p:cNvSpPr/>
          <p:nvPr userDrawn="1"/>
        </p:nvSpPr>
        <p:spPr>
          <a:xfrm>
            <a:off x="0" y="4571999"/>
            <a:ext cx="12188825" cy="22860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 name="Rectangle 1">
            <a:hlinkClick r:id="rId3"/>
          </p:cNvPr>
          <p:cNvSpPr/>
          <p:nvPr userDrawn="1"/>
        </p:nvSpPr>
        <p:spPr>
          <a:xfrm>
            <a:off x="3916545" y="5702257"/>
            <a:ext cx="2424219" cy="227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13" name="Text Placeholder 8"/>
          <p:cNvSpPr>
            <a:spLocks noGrp="1"/>
          </p:cNvSpPr>
          <p:nvPr>
            <p:ph type="body" sz="quarter" idx="11" hasCustomPrompt="1"/>
          </p:nvPr>
        </p:nvSpPr>
        <p:spPr>
          <a:xfrm>
            <a:off x="1051713" y="3289515"/>
            <a:ext cx="5272087" cy="1015785"/>
          </a:xfrm>
          <a:prstGeom prst="rect">
            <a:avLst/>
          </a:prstGeom>
        </p:spPr>
        <p:txBody>
          <a:bodyPr lIns="0" tIns="0" rIns="0" bIns="0"/>
          <a:lstStyle>
            <a:lvl1pPr marL="0" indent="0">
              <a:buFontTx/>
              <a:buNone/>
              <a:defRPr sz="4800">
                <a:solidFill>
                  <a:schemeClr val="bg1"/>
                </a:solidFill>
                <a:latin typeface="Tahoma" charset="0"/>
                <a:ea typeface="Tahoma" charset="0"/>
                <a:cs typeface="Tahoma" charset="0"/>
              </a:defRPr>
            </a:lvl1pPr>
          </a:lstStyle>
          <a:p>
            <a:pPr marL="457086" marR="0" lvl="0" indent="-457086" algn="l" defTabSz="609448" rtl="0" eaLnBrk="1" fontAlgn="auto" latinLnBrk="0" hangingPunct="1">
              <a:lnSpc>
                <a:spcPct val="100000"/>
              </a:lnSpc>
              <a:spcBef>
                <a:spcPct val="20000"/>
              </a:spcBef>
              <a:spcAft>
                <a:spcPts val="0"/>
              </a:spcAft>
              <a:buClrTx/>
              <a:buSzTx/>
              <a:buFont typeface="Arial"/>
              <a:buNone/>
              <a:tabLst/>
              <a:defRPr/>
            </a:pPr>
            <a:r>
              <a:rPr lang="en-US" dirty="0"/>
              <a:t>Thank you.</a:t>
            </a:r>
          </a:p>
        </p:txBody>
      </p:sp>
      <p:sp>
        <p:nvSpPr>
          <p:cNvPr id="14" name="Text Placeholder 24"/>
          <p:cNvSpPr>
            <a:spLocks noGrp="1" noChangeAspect="1"/>
          </p:cNvSpPr>
          <p:nvPr>
            <p:ph type="body" sz="quarter" idx="15" hasCustomPrompt="1"/>
          </p:nvPr>
        </p:nvSpPr>
        <p:spPr>
          <a:xfrm rot="5400000">
            <a:off x="442866" y="3500645"/>
            <a:ext cx="311242" cy="269585"/>
          </a:xfrm>
          <a:prstGeom prst="triangle">
            <a:avLst/>
          </a:prstGeom>
          <a:solidFill>
            <a:schemeClr val="accent1"/>
          </a:solidFill>
          <a:ln w="15875">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15" name="Picture 14"/>
          <p:cNvPicPr>
            <a:picLocks noChangeAspect="1"/>
          </p:cNvPicPr>
          <p:nvPr userDrawn="1"/>
        </p:nvPicPr>
        <p:blipFill>
          <a:blip r:embed="rId4"/>
          <a:stretch>
            <a:fillRect/>
          </a:stretch>
        </p:blipFill>
        <p:spPr>
          <a:xfrm>
            <a:off x="1054796" y="4941582"/>
            <a:ext cx="3408187" cy="556197"/>
          </a:xfrm>
          <a:prstGeom prst="rect">
            <a:avLst/>
          </a:prstGeom>
        </p:spPr>
      </p:pic>
      <p:sp>
        <p:nvSpPr>
          <p:cNvPr id="17" name="TextBox 16"/>
          <p:cNvSpPr txBox="1"/>
          <p:nvPr userDrawn="1"/>
        </p:nvSpPr>
        <p:spPr>
          <a:xfrm>
            <a:off x="1063288" y="5700910"/>
            <a:ext cx="5427951" cy="473976"/>
          </a:xfrm>
          <a:prstGeom prst="rect">
            <a:avLst/>
          </a:prstGeom>
          <a:noFill/>
        </p:spPr>
        <p:txBody>
          <a:bodyPr wrap="square" lIns="0" tIns="0" rIns="0" bIns="0" rtlCol="0">
            <a:spAutoFit/>
          </a:bodyPr>
          <a:lstStyle/>
          <a:p>
            <a:pPr lvl="0"/>
            <a:r>
              <a:rPr lang="en-US" sz="1400" dirty="0">
                <a:solidFill>
                  <a:schemeClr val="accent2"/>
                </a:solidFill>
                <a:latin typeface="Tahoma" charset="0"/>
                <a:ea typeface="Tahoma" charset="0"/>
                <a:cs typeface="Tahoma" charset="0"/>
              </a:rPr>
              <a:t>COMMVAULT.COM  |  888.746.3849  |  GET-INFO@COMMVAULT.COM</a:t>
            </a:r>
          </a:p>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sz="1400" b="0" dirty="0">
                <a:solidFill>
                  <a:schemeClr val="accent2"/>
                </a:solidFill>
                <a:latin typeface="Tahoma" charset="0"/>
                <a:ea typeface="Tahoma" charset="0"/>
                <a:cs typeface="Tahoma" charset="0"/>
              </a:rPr>
              <a:t>©</a:t>
            </a:r>
            <a:r>
              <a:rPr lang="en-US" sz="1400" b="0" baseline="0" dirty="0">
                <a:solidFill>
                  <a:schemeClr val="accent2"/>
                </a:solidFill>
                <a:latin typeface="Tahoma" charset="0"/>
                <a:ea typeface="Tahoma" charset="0"/>
                <a:cs typeface="Tahoma" charset="0"/>
              </a:rPr>
              <a:t> 2018 COMMVAULT SYSTEMS, INC. ALL RIGHTS RESERVED.</a:t>
            </a:r>
            <a:endParaRPr lang="en-US" sz="1400" b="0" dirty="0">
              <a:solidFill>
                <a:schemeClr val="accent2"/>
              </a:solidFill>
              <a:latin typeface="Tahoma" charset="0"/>
              <a:ea typeface="Tahoma" charset="0"/>
              <a:cs typeface="Tahoma" charset="0"/>
            </a:endParaRPr>
          </a:p>
        </p:txBody>
      </p:sp>
    </p:spTree>
    <p:extLst>
      <p:ext uri="{BB962C8B-B14F-4D97-AF65-F5344CB8AC3E}">
        <p14:creationId xmlns:p14="http://schemas.microsoft.com/office/powerpoint/2010/main" val="229665732"/>
      </p:ext>
    </p:extLst>
  </p:cSld>
  <p:clrMapOvr>
    <a:masterClrMapping/>
  </p:clrMapOvr>
  <p:extLst mod="1">
    <p:ext uri="{DCECCB84-F9BA-43D5-87BE-67443E8EF086}">
      <p15:sldGuideLst xmlns:p15="http://schemas.microsoft.com/office/powerpoint/2012/main">
        <p15:guide id="2" pos="3839" userDrawn="1">
          <p15:clr>
            <a:srgbClr val="FBAE40"/>
          </p15:clr>
        </p15:guide>
        <p15:guide id="3" pos="575" userDrawn="1">
          <p15:clr>
            <a:srgbClr val="FBAE40"/>
          </p15:clr>
        </p15:guide>
        <p15:guide id="4" orient="horz" pos="2160" userDrawn="1">
          <p15:clr>
            <a:srgbClr val="FBAE40"/>
          </p15:clr>
        </p15:guide>
        <p15:guide id="5" orient="horz" pos="319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6" name="Text Placeholder 5"/>
          <p:cNvSpPr>
            <a:spLocks noGrp="1"/>
          </p:cNvSpPr>
          <p:nvPr>
            <p:ph type="body" sz="quarter" idx="10" hasCustomPrompt="1"/>
          </p:nvPr>
        </p:nvSpPr>
        <p:spPr>
          <a:xfrm>
            <a:off x="912813" y="1600201"/>
            <a:ext cx="103632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1"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501915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nt Cover Title Bright Blue">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chemeClr val="accent2">
              <a:alpha val="90000"/>
            </a:scheme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sp>
        <p:nvSpPr>
          <p:cNvPr id="3" name="Picture Placeholder 2"/>
          <p:cNvSpPr>
            <a:spLocks noGrp="1"/>
          </p:cNvSpPr>
          <p:nvPr>
            <p:ph type="pic" sz="quarter" idx="12" hasCustomPrompt="1"/>
          </p:nvPr>
        </p:nvSpPr>
        <p:spPr>
          <a:xfrm>
            <a:off x="3442"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pic>
        <p:nvPicPr>
          <p:cNvPr id="35" name="Picture 34"/>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779254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Cover Title Mid-Blue 2">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rgbClr val="0073B1">
              <a:alpha val="90000"/>
            </a:srgb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sp>
        <p:nvSpPr>
          <p:cNvPr id="3" name="Picture Placeholder 2"/>
          <p:cNvSpPr>
            <a:spLocks noGrp="1"/>
          </p:cNvSpPr>
          <p:nvPr>
            <p:ph type="pic" sz="quarter" idx="12" hasCustomPrompt="1"/>
          </p:nvPr>
        </p:nvSpPr>
        <p:spPr>
          <a:xfrm>
            <a:off x="-793"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pic>
        <p:nvPicPr>
          <p:cNvPr id="13" name="Picture 12"/>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4066224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ront Cover Title Mid-Blue 3">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rgbClr val="004C75">
              <a:alpha val="90000"/>
            </a:srgb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sp>
        <p:nvSpPr>
          <p:cNvPr id="3" name="Picture Placeholder 2"/>
          <p:cNvSpPr>
            <a:spLocks noGrp="1"/>
          </p:cNvSpPr>
          <p:nvPr>
            <p:ph type="pic" sz="quarter" idx="12" hasCustomPrompt="1"/>
          </p:nvPr>
        </p:nvSpPr>
        <p:spPr>
          <a:xfrm>
            <a:off x="-793"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pic>
        <p:nvPicPr>
          <p:cNvPr id="12" name="Picture 11"/>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2489577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ront Cover Title Mid-Blue 3">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rgbClr val="000624">
              <a:alpha val="89804"/>
            </a:srgb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pic>
        <p:nvPicPr>
          <p:cNvPr id="12" name="Picture 11"/>
          <p:cNvPicPr>
            <a:picLocks noChangeAspect="1"/>
          </p:cNvPicPr>
          <p:nvPr userDrawn="1"/>
        </p:nvPicPr>
        <p:blipFill>
          <a:blip r:embed="rId3"/>
          <a:stretch>
            <a:fillRect/>
          </a:stretch>
        </p:blipFill>
        <p:spPr>
          <a:xfrm>
            <a:off x="0" y="-1184080"/>
            <a:ext cx="6794500" cy="952500"/>
          </a:xfrm>
          <a:prstGeom prst="rect">
            <a:avLst/>
          </a:prstGeom>
        </p:spPr>
      </p:pic>
      <p:sp>
        <p:nvSpPr>
          <p:cNvPr id="13" name="Picture Placeholder 2"/>
          <p:cNvSpPr>
            <a:spLocks noGrp="1"/>
          </p:cNvSpPr>
          <p:nvPr>
            <p:ph type="pic" sz="quarter" idx="12" hasCustomPrompt="1"/>
          </p:nvPr>
        </p:nvSpPr>
        <p:spPr>
          <a:xfrm>
            <a:off x="-793"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spTree>
    <p:extLst>
      <p:ext uri="{BB962C8B-B14F-4D97-AF65-F5344CB8AC3E}">
        <p14:creationId xmlns:p14="http://schemas.microsoft.com/office/powerpoint/2010/main" val="4089770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600200"/>
            <a:ext cx="10363200" cy="401528"/>
          </a:xfrm>
        </p:spPr>
        <p:txBody>
          <a:bodyPr/>
          <a:lstStyle>
            <a:lvl1pPr marL="0" indent="0">
              <a:buFontTx/>
              <a:buNone/>
              <a:defRPr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Click to edit Master text styles. Subhead is in sentence case, ideally one line.</a:t>
            </a:r>
          </a:p>
        </p:txBody>
      </p:sp>
      <p:sp>
        <p:nvSpPr>
          <p:cNvPr id="9" name="Content Placeholder 8"/>
          <p:cNvSpPr>
            <a:spLocks noGrp="1"/>
          </p:cNvSpPr>
          <p:nvPr>
            <p:ph sz="quarter" idx="12" hasCustomPrompt="1"/>
          </p:nvPr>
        </p:nvSpPr>
        <p:spPr>
          <a:xfrm>
            <a:off x="912813" y="2057400"/>
            <a:ext cx="10363200" cy="4229100"/>
          </a:xfrm>
        </p:spPr>
        <p:txBody>
          <a:bodyPr/>
          <a:lstStyle>
            <a:lvl1pPr marL="0" marR="0" indent="0" algn="l" defTabSz="914400" rtl="0" eaLnBrk="1" fontAlgn="auto" latinLnBrk="0" hangingPunct="1">
              <a:lnSpc>
                <a:spcPct val="100000"/>
              </a:lnSpc>
              <a:spcBef>
                <a:spcPts val="0"/>
              </a:spcBef>
              <a:spcAft>
                <a:spcPts val="600"/>
              </a:spcAft>
              <a:buClr>
                <a:schemeClr val="accent2"/>
              </a:buClr>
              <a:buSzTx/>
              <a:buFontTx/>
              <a:buNone/>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icon to add graph, table or object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10"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164691350"/>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sp>
        <p:nvSpPr>
          <p:cNvPr id="3" name="Content Placeholder 2"/>
          <p:cNvSpPr>
            <a:spLocks noGrp="1"/>
          </p:cNvSpPr>
          <p:nvPr>
            <p:ph idx="1" hasCustomPrompt="1"/>
          </p:nvPr>
        </p:nvSpPr>
        <p:spPr>
          <a:xfrm>
            <a:off x="912813" y="1600200"/>
            <a:ext cx="10363200" cy="4686300"/>
          </a:xfrm>
        </p:spPr>
        <p:txBody>
          <a:bodyPr/>
          <a:lstStyle>
            <a:lvl1pPr>
              <a:defRPr baseline="0"/>
            </a:lvl1pPr>
          </a:lstStyle>
          <a:p>
            <a:pPr lvl="0">
              <a:lnSpc>
                <a:spcPct val="90000"/>
              </a:lnSpc>
              <a:spcBef>
                <a:spcPts val="1000"/>
              </a:spcBef>
              <a:spcAft>
                <a:spcPts val="0"/>
              </a:spcAft>
              <a:buNone/>
              <a:defRPr/>
            </a:pPr>
            <a:r>
              <a:rPr lang="en-US" dirty="0"/>
              <a:t>Click icon to add graph, table or object</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3678563652"/>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sp>
        <p:nvSpPr>
          <p:cNvPr id="3" name="Content Placeholder 2"/>
          <p:cNvSpPr>
            <a:spLocks noGrp="1"/>
          </p:cNvSpPr>
          <p:nvPr>
            <p:ph idx="1" hasCustomPrompt="1"/>
          </p:nvPr>
        </p:nvSpPr>
        <p:spPr>
          <a:xfrm>
            <a:off x="912813" y="1600200"/>
            <a:ext cx="10363200" cy="4686300"/>
          </a:xfrm>
        </p:spPr>
        <p:txBody>
          <a:bodyPr/>
          <a:lstStyle>
            <a:lvl1pPr>
              <a:defRPr baseline="0"/>
            </a:lvl1pPr>
          </a:lstStyle>
          <a:p>
            <a:pPr lvl="0">
              <a:lnSpc>
                <a:spcPct val="90000"/>
              </a:lnSpc>
              <a:spcBef>
                <a:spcPts val="1000"/>
              </a:spcBef>
              <a:spcAft>
                <a:spcPts val="0"/>
              </a:spcAft>
              <a:buNone/>
              <a:defRPr/>
            </a:pPr>
            <a:r>
              <a:rPr lang="en-US" dirty="0"/>
              <a:t>Click icon to add graph, table or object</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1437489199"/>
      </p:ext>
    </p:extLst>
  </p:cSld>
  <p:clrMapOvr>
    <a:masterClrMapping/>
  </p:clrMapOvr>
  <p:extLst mod="1">
    <p:ext uri="{DCECCB84-F9BA-43D5-87BE-67443E8EF086}">
      <p15:sldGuideLst xmlns:p15="http://schemas.microsoft.com/office/powerpoint/2012/main">
        <p15:guide id="1" orient="horz" pos="100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lines, subhea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600200"/>
            <a:ext cx="10363200" cy="457200"/>
          </a:xfrm>
        </p:spPr>
        <p:txBody>
          <a:bodyPr/>
          <a:lstStyle>
            <a:lvl1pPr marL="0" indent="0">
              <a:buFontTx/>
              <a:buNone/>
              <a:defRPr b="1" baseline="0">
                <a:solidFill>
                  <a:schemeClr val="accent2"/>
                </a:solidFill>
              </a:defRPr>
            </a:lvl1pPr>
          </a:lstStyle>
          <a:p>
            <a:pPr lvl="0"/>
            <a:r>
              <a:rPr lang="en-US" dirty="0"/>
              <a:t>Click to edit Master text styles. Subhead is in sentence case, ideally one line.</a:t>
            </a:r>
          </a:p>
        </p:txBody>
      </p:sp>
      <p:sp>
        <p:nvSpPr>
          <p:cNvPr id="9" name="Text Placeholder 8"/>
          <p:cNvSpPr>
            <a:spLocks noGrp="1"/>
          </p:cNvSpPr>
          <p:nvPr>
            <p:ph type="body" sz="quarter" idx="12" hasCustomPrompt="1"/>
          </p:nvPr>
        </p:nvSpPr>
        <p:spPr>
          <a:xfrm>
            <a:off x="912813" y="2057400"/>
            <a:ext cx="10363200" cy="4229100"/>
          </a:xfrm>
        </p:spPr>
        <p:txBody>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baseline="0"/>
            </a:lvl1pPr>
            <a:lvl2pPr>
              <a:spcAft>
                <a:spcPts val="600"/>
              </a:spcAft>
              <a:defRPr/>
            </a:lvl2pPr>
            <a:lvl3pPr>
              <a:spcAft>
                <a:spcPts val="600"/>
              </a:spcAft>
              <a:defRPr/>
            </a:lvl3pPr>
            <a:lvl4pPr>
              <a:spcAft>
                <a:spcPts val="600"/>
              </a:spcAft>
              <a:defRPr/>
            </a:lvl4pPr>
            <a:lvl5pPr>
              <a:spcAft>
                <a:spcPts val="600"/>
              </a:spcAft>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2741896439"/>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1 line, subhea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5"/>
            <a:ext cx="10363200" cy="625798"/>
          </a:xfrm>
        </p:spPr>
        <p:txBody>
          <a:bodyPr>
            <a:noAutofit/>
          </a:bodyPr>
          <a:lstStyle/>
          <a:p>
            <a:r>
              <a:rPr lang="en-US"/>
              <a:t>Title </a:t>
            </a:r>
            <a:r>
              <a:rPr lang="en-US" dirty="0"/>
              <a:t>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333975"/>
            <a:ext cx="10363200" cy="457200"/>
          </a:xfrm>
        </p:spPr>
        <p:txBody>
          <a:bodyPr/>
          <a:lstStyle>
            <a:lvl1pPr marL="0" indent="0">
              <a:buFontTx/>
              <a:buNone/>
              <a:defRPr b="1" baseline="0">
                <a:solidFill>
                  <a:schemeClr val="accent2"/>
                </a:solidFill>
              </a:defRPr>
            </a:lvl1pPr>
          </a:lstStyle>
          <a:p>
            <a:pPr lvl="0"/>
            <a:r>
              <a:rPr lang="en-US" dirty="0"/>
              <a:t>Click to edit Master text styles. Subhead is in sentence case, ideally one line.</a:t>
            </a:r>
          </a:p>
        </p:txBody>
      </p:sp>
      <p:sp>
        <p:nvSpPr>
          <p:cNvPr id="9" name="Text Placeholder 8"/>
          <p:cNvSpPr>
            <a:spLocks noGrp="1"/>
          </p:cNvSpPr>
          <p:nvPr>
            <p:ph type="body" sz="quarter" idx="12" hasCustomPrompt="1"/>
          </p:nvPr>
        </p:nvSpPr>
        <p:spPr>
          <a:xfrm>
            <a:off x="912813" y="1791175"/>
            <a:ext cx="10363200" cy="42291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vl5pPr>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4057576858"/>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head, 1 column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600200"/>
            <a:ext cx="10363200" cy="457200"/>
          </a:xfrm>
        </p:spPr>
        <p:txBody>
          <a:bodyPr/>
          <a:lstStyle>
            <a:lvl1pPr marL="0" indent="0">
              <a:buFontTx/>
              <a:buNone/>
              <a:defRPr sz="2400" b="1" baseline="0">
                <a:solidFill>
                  <a:schemeClr val="accent2"/>
                </a:solidFill>
              </a:defRPr>
            </a:lvl1pPr>
          </a:lstStyle>
          <a:p>
            <a:pPr lvl="0"/>
            <a:r>
              <a:rPr lang="en-US" dirty="0"/>
              <a:t>Click to edit Master text styles. Subhead is in sentence case.</a:t>
            </a:r>
          </a:p>
        </p:txBody>
      </p:sp>
      <p:sp>
        <p:nvSpPr>
          <p:cNvPr id="9" name="Text Placeholder 8"/>
          <p:cNvSpPr>
            <a:spLocks noGrp="1"/>
          </p:cNvSpPr>
          <p:nvPr>
            <p:ph type="body" sz="quarter" idx="12" hasCustomPrompt="1"/>
          </p:nvPr>
        </p:nvSpPr>
        <p:spPr>
          <a:xfrm>
            <a:off x="912813" y="2286000"/>
            <a:ext cx="10363200" cy="40005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baseline="0"/>
            </a:lvl1pPr>
            <a:lvl2pPr>
              <a:defRPr sz="2400"/>
            </a:lvl2pPr>
            <a:lvl3pPr>
              <a:defRPr sz="2400"/>
            </a:lvl3pPr>
            <a:lvl4pPr>
              <a:defRPr sz="2400"/>
            </a:lvl4pPr>
            <a:lvl5pPr>
              <a:defRPr sz="2400"/>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4498488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6" name="Text Placeholder 5"/>
          <p:cNvSpPr>
            <a:spLocks noGrp="1"/>
          </p:cNvSpPr>
          <p:nvPr>
            <p:ph type="body" sz="quarter" idx="10" hasCustomPrompt="1"/>
          </p:nvPr>
        </p:nvSpPr>
        <p:spPr>
          <a:xfrm>
            <a:off x="912813" y="1600201"/>
            <a:ext cx="10363200" cy="4686300"/>
          </a:xfrm>
        </p:spPr>
        <p:txBody>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baseline="0"/>
            </a:lvl1pPr>
            <a:lvl2pPr>
              <a:spcAft>
                <a:spcPts val="600"/>
              </a:spcAft>
              <a:defRPr/>
            </a:lvl2pPr>
            <a:lvl3pPr>
              <a:spcAft>
                <a:spcPts val="600"/>
              </a:spcAft>
              <a:defRPr/>
            </a:lvl3pPr>
            <a:lvl4pPr>
              <a:spcAft>
                <a:spcPts val="600"/>
              </a:spcAft>
              <a:defRPr/>
            </a:lvl4pPr>
            <a:lvl5pPr>
              <a:spcAft>
                <a:spcPts val="600"/>
              </a:spcAft>
              <a:defRPr/>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1"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3947398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heads,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sp>
        <p:nvSpPr>
          <p:cNvPr id="5" name="Text Placeholder 4"/>
          <p:cNvSpPr>
            <a:spLocks noGrp="1"/>
          </p:cNvSpPr>
          <p:nvPr>
            <p:ph type="body" sz="quarter" idx="3" hasCustomPrompt="1"/>
          </p:nvPr>
        </p:nvSpPr>
        <p:spPr>
          <a:xfrm>
            <a:off x="6323013" y="1600200"/>
            <a:ext cx="4953000" cy="735497"/>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9" name="Text Placeholder 8"/>
          <p:cNvSpPr>
            <a:spLocks noGrp="1"/>
          </p:cNvSpPr>
          <p:nvPr>
            <p:ph type="body" sz="quarter" idx="10"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63230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2" name="Text Placeholder 7"/>
          <p:cNvSpPr>
            <a:spLocks noGrp="1"/>
          </p:cNvSpPr>
          <p:nvPr>
            <p:ph type="body" sz="quarter" idx="12"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4267256363"/>
      </p:ext>
    </p:extLst>
  </p:cSld>
  <p:clrMapOvr>
    <a:masterClrMapping/>
  </p:clrMapOvr>
  <p:extLst mod="1">
    <p:ext uri="{DCECCB84-F9BA-43D5-87BE-67443E8EF086}">
      <p15:sldGuideLst xmlns:p15="http://schemas.microsoft.com/office/powerpoint/2012/main">
        <p15:guide id="1" orient="horz" pos="1176">
          <p15:clr>
            <a:srgbClr val="FBAE40"/>
          </p15:clr>
        </p15:guide>
        <p15:guide id="2" orient="horz" pos="1008">
          <p15:clr>
            <a:srgbClr val="FBAE40"/>
          </p15:clr>
        </p15:guide>
        <p15:guide id="3" orient="horz" pos="15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heads, 2 columns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p:spPr>
        <p:txBody>
          <a:bodyPr anchor="t" anchorCtr="0">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sentence case, two lines.</a:t>
            </a:r>
          </a:p>
        </p:txBody>
      </p:sp>
      <p:sp>
        <p:nvSpPr>
          <p:cNvPr id="5" name="Text Placeholder 4"/>
          <p:cNvSpPr>
            <a:spLocks noGrp="1"/>
          </p:cNvSpPr>
          <p:nvPr>
            <p:ph type="body" sz="quarter" idx="3" hasCustomPrompt="1"/>
          </p:nvPr>
        </p:nvSpPr>
        <p:spPr>
          <a:xfrm>
            <a:off x="6323013" y="1600200"/>
            <a:ext cx="4953000" cy="735497"/>
          </a:xfrm>
        </p:spPr>
        <p:txBody>
          <a:bodyPr anchor="t" anchorCtr="0">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sentence case,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9" name="Text Placeholder 8"/>
          <p:cNvSpPr>
            <a:spLocks noGrp="1"/>
          </p:cNvSpPr>
          <p:nvPr>
            <p:ph type="body" sz="quarter" idx="10"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vl1pPr>
            <a:lvl2pPr>
              <a:defRPr sz="2400"/>
            </a:lvl2pPr>
            <a:lvl3pPr>
              <a:defRPr sz="2400"/>
            </a:lvl3pPr>
            <a:lvl4pPr>
              <a:defRPr sz="2400"/>
            </a:lvl4pPr>
            <a:lvl5pPr>
              <a:defRPr sz="2400"/>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a:t>
            </a:r>
            <a:br>
              <a:rPr lang="en-US" dirty="0"/>
            </a:br>
            <a:r>
              <a:rPr lang="en-US" dirty="0"/>
              <a:t>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63230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vl1pPr>
            <a:lvl2pPr>
              <a:defRPr sz="2400"/>
            </a:lvl2pPr>
            <a:lvl3pPr>
              <a:defRPr sz="2400"/>
            </a:lvl3pPr>
            <a:lvl4pPr>
              <a:defRPr sz="2400"/>
            </a:lvl4pPr>
            <a:lvl5pPr>
              <a:defRPr sz="2400"/>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a:t>
            </a:r>
            <a:br>
              <a:rPr lang="en-US" dirty="0"/>
            </a:br>
            <a:r>
              <a:rPr lang="en-US" dirty="0"/>
              <a:t>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2" name="Text Placeholder 7"/>
          <p:cNvSpPr>
            <a:spLocks noGrp="1"/>
          </p:cNvSpPr>
          <p:nvPr>
            <p:ph type="body" sz="quarter" idx="12"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3296827656"/>
      </p:ext>
    </p:extLst>
  </p:cSld>
  <p:clrMapOvr>
    <a:masterClrMapping/>
  </p:clrMapOvr>
  <p:extLst mod="1">
    <p:ext uri="{DCECCB84-F9BA-43D5-87BE-67443E8EF086}">
      <p15:sldGuideLst xmlns:p15="http://schemas.microsoft.com/office/powerpoint/2012/main">
        <p15:guide id="1" orient="horz" pos="1176">
          <p15:clr>
            <a:srgbClr val="FBAE40"/>
          </p15:clr>
        </p15:guide>
        <p15:guide id="2" orient="horz" pos="1008">
          <p15:clr>
            <a:srgbClr val="FBAE40"/>
          </p15:clr>
        </p15:guide>
        <p15:guide id="3" orient="horz" pos="15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5" name="Picture 4"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9" name="Text Placeholder 8"/>
          <p:cNvSpPr>
            <a:spLocks noGrp="1"/>
          </p:cNvSpPr>
          <p:nvPr>
            <p:ph type="body" sz="quarter" idx="12" hasCustomPrompt="1"/>
          </p:nvPr>
        </p:nvSpPr>
        <p:spPr>
          <a:xfrm>
            <a:off x="6323014"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912813"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186483386"/>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head, 1 column text,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8" name="Picture Placeholder 7"/>
          <p:cNvSpPr>
            <a:spLocks noGrp="1"/>
          </p:cNvSpPr>
          <p:nvPr>
            <p:ph type="pic" sz="quarter" idx="10" hasCustomPrompt="1"/>
          </p:nvPr>
        </p:nvSpPr>
        <p:spPr>
          <a:xfrm>
            <a:off x="6323013" y="1600200"/>
            <a:ext cx="4953000" cy="4686299"/>
          </a:xfrm>
        </p:spPr>
        <p:txBody>
          <a:bodyPr/>
          <a:lstStyle>
            <a:lvl1pPr>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None/>
              <a:tabLst/>
              <a:defRPr/>
            </a:pPr>
            <a:r>
              <a:rPr lang="en-US" dirty="0"/>
              <a:t>Click to insert icon or image</a:t>
            </a:r>
          </a:p>
        </p:txBody>
      </p:sp>
      <p:sp>
        <p:nvSpPr>
          <p:cNvPr id="10" name="Text Placeholder 9"/>
          <p:cNvSpPr>
            <a:spLocks noGrp="1"/>
          </p:cNvSpPr>
          <p:nvPr>
            <p:ph type="body" sz="quarter" idx="11"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12" name="Text Placeholder 7"/>
          <p:cNvSpPr>
            <a:spLocks noGrp="1"/>
          </p:cNvSpPr>
          <p:nvPr>
            <p:ph type="body" sz="quarter" idx="12"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01572456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5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head, 1 column text,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10" name="Text Placeholder 9"/>
          <p:cNvSpPr>
            <a:spLocks noGrp="1"/>
          </p:cNvSpPr>
          <p:nvPr>
            <p:ph type="body" sz="quarter" idx="11"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p:cNvSpPr>
            <a:spLocks noGrp="1"/>
          </p:cNvSpPr>
          <p:nvPr>
            <p:ph type="chart" sz="quarter" idx="12" hasCustomPrompt="1"/>
          </p:nvPr>
        </p:nvSpPr>
        <p:spPr>
          <a:xfrm>
            <a:off x="6323013" y="1600200"/>
            <a:ext cx="4953000" cy="4686300"/>
          </a:xfrm>
        </p:spPr>
        <p:txBody>
          <a:bodyPr/>
          <a:lstStyle>
            <a:lvl1pPr marL="0" indent="0">
              <a:buFontTx/>
              <a:buNone/>
              <a:defRPr baseline="0"/>
            </a:lvl1pPr>
          </a:lstStyle>
          <a:p>
            <a:r>
              <a:rPr lang="en-US" dirty="0"/>
              <a:t>Insert chart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3040193051"/>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5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Biography</a:t>
            </a:r>
          </a:p>
        </p:txBody>
      </p:sp>
      <p:sp>
        <p:nvSpPr>
          <p:cNvPr id="4" name="Picture Placeholder 2"/>
          <p:cNvSpPr>
            <a:spLocks noGrp="1"/>
          </p:cNvSpPr>
          <p:nvPr>
            <p:ph type="pic" sz="quarter" idx="17" hasCustomPrompt="1"/>
          </p:nvPr>
        </p:nvSpPr>
        <p:spPr>
          <a:xfrm>
            <a:off x="7014117" y="0"/>
            <a:ext cx="4719096" cy="4993838"/>
          </a:xfrm>
          <a:prstGeom prst="rect">
            <a:avLst/>
          </a:prstGeom>
        </p:spPr>
        <p:txBody>
          <a:bodyPr anchor="ctr">
            <a:normAutofit/>
          </a:bodyPr>
          <a:lstStyle>
            <a:lvl1pPr marL="0" indent="0" algn="ctr">
              <a:buFontTx/>
              <a:buNone/>
              <a:defRPr sz="2000" b="0"/>
            </a:lvl1pPr>
          </a:lstStyle>
          <a:p>
            <a:r>
              <a:rPr lang="en-US" dirty="0"/>
              <a:t>Click to insert photo</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8" name="Text Placeholder 7"/>
          <p:cNvSpPr>
            <a:spLocks noGrp="1"/>
          </p:cNvSpPr>
          <p:nvPr>
            <p:ph type="body" sz="quarter" idx="20" hasCustomPrompt="1"/>
          </p:nvPr>
        </p:nvSpPr>
        <p:spPr>
          <a:xfrm>
            <a:off x="912813" y="1371600"/>
            <a:ext cx="4953000" cy="4914900"/>
          </a:xfrm>
        </p:spPr>
        <p:txBody>
          <a:bodyPr/>
          <a:lstStyle>
            <a:lvl1pPr marL="0" indent="0">
              <a:buFontTx/>
              <a:buNone/>
              <a:defRPr/>
            </a:lvl1pPr>
            <a:lvl2pPr marL="182562" indent="0">
              <a:buFontTx/>
              <a:buNone/>
              <a:defRPr/>
            </a:lvl2pPr>
            <a:lvl3pPr marL="365760" indent="0">
              <a:buFontTx/>
              <a:buNone/>
              <a:defRPr/>
            </a:lvl3pPr>
            <a:lvl4pPr marL="548640" indent="0">
              <a:buFontTx/>
              <a:buNone/>
              <a:defRPr/>
            </a:lvl4pPr>
            <a:lvl5pPr marL="731520" indent="0">
              <a:buFontTx/>
              <a:buNone/>
              <a:defRPr/>
            </a:lvl5pPr>
          </a:lstStyle>
          <a:p>
            <a:r>
              <a:rPr lang="en-US" dirty="0"/>
              <a:t>Click to edit body copy. Body copy is formatted to begin without a bullet. Body copy should be in sentence case, ideally a maximum of 10 lines in length (this is flexible, depending on biography, but should be succinct).</a:t>
            </a:r>
          </a:p>
          <a:p>
            <a:pPr marL="342900" indent="-342900">
              <a:buFont typeface="Arial"/>
              <a:buChar char="•"/>
            </a:pPr>
            <a:r>
              <a:rPr lang="en-US" dirty="0"/>
              <a:t>You can add a bullet manually, </a:t>
            </a:r>
            <a:br>
              <a:rPr lang="en-US" dirty="0"/>
            </a:br>
            <a:r>
              <a:rPr lang="en-US" dirty="0"/>
              <a:t>if required.</a:t>
            </a:r>
          </a:p>
          <a:p>
            <a:r>
              <a:rPr lang="en-US" dirty="0">
                <a:solidFill>
                  <a:schemeClr val="accent2"/>
                </a:solidFill>
              </a:rPr>
              <a:t>SPECIALTIES: </a:t>
            </a:r>
            <a:r>
              <a:rPr lang="en-US" dirty="0"/>
              <a:t>Keep the word “specialties” in all caps, in bright blue. Description of specialties should be succinct.</a:t>
            </a:r>
          </a:p>
        </p:txBody>
      </p:sp>
      <p:sp>
        <p:nvSpPr>
          <p:cNvPr id="11" name="Freeform 10"/>
          <p:cNvSpPr/>
          <p:nvPr userDrawn="1"/>
        </p:nvSpPr>
        <p:spPr>
          <a:xfrm>
            <a:off x="7014117" y="4993838"/>
            <a:ext cx="4719638" cy="1292662"/>
          </a:xfrm>
          <a:custGeom>
            <a:avLst/>
            <a:gdLst>
              <a:gd name="connsiteX0" fmla="*/ 0 w 4719638"/>
              <a:gd name="connsiteY0" fmla="*/ 0 h 1292662"/>
              <a:gd name="connsiteX1" fmla="*/ 4719638 w 4719638"/>
              <a:gd name="connsiteY1" fmla="*/ 0 h 1292662"/>
              <a:gd name="connsiteX2" fmla="*/ 4719638 w 4719638"/>
              <a:gd name="connsiteY2" fmla="*/ 961639 h 1292662"/>
              <a:gd name="connsiteX3" fmla="*/ 4146289 w 4719638"/>
              <a:gd name="connsiteY3" fmla="*/ 1292662 h 1292662"/>
              <a:gd name="connsiteX4" fmla="*/ 0 w 4719638"/>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9638" h="1292662">
                <a:moveTo>
                  <a:pt x="0" y="0"/>
                </a:moveTo>
                <a:lnTo>
                  <a:pt x="4719638" y="0"/>
                </a:lnTo>
                <a:lnTo>
                  <a:pt x="4719638" y="961639"/>
                </a:lnTo>
                <a:lnTo>
                  <a:pt x="4146289" y="1292662"/>
                </a:lnTo>
                <a:lnTo>
                  <a:pt x="0" y="12926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rgbClr val="FFFFFF"/>
              </a:solidFill>
              <a:ea typeface="Tahoma" charset="0"/>
              <a:cs typeface="Tahoma" charset="0"/>
            </a:endParaRPr>
          </a:p>
        </p:txBody>
      </p:sp>
      <p:sp>
        <p:nvSpPr>
          <p:cNvPr id="12" name="Content Placeholder 10"/>
          <p:cNvSpPr txBox="1">
            <a:spLocks/>
          </p:cNvSpPr>
          <p:nvPr userDrawn="1"/>
        </p:nvSpPr>
        <p:spPr>
          <a:xfrm>
            <a:off x="7014117" y="4993838"/>
            <a:ext cx="4719638" cy="1292662"/>
          </a:xfrm>
          <a:prstGeom prst="rect">
            <a:avLst/>
          </a:prstGeom>
          <a:noFill/>
        </p:spPr>
        <p:txBody>
          <a:bodyPr vert="horz" wrap="square" lIns="182880" tIns="182880" rIns="182880" bIns="182880" rtlCol="0">
            <a:spAutoFit/>
          </a:bodyPr>
          <a:lstStyle>
            <a:lvl1pPr marL="182880" indent="-182880" algn="l" defTabSz="914400" rtl="0" eaLnBrk="1" latinLnBrk="0" hangingPunct="1">
              <a:lnSpc>
                <a:spcPct val="100000"/>
              </a:lnSpc>
              <a:spcBef>
                <a:spcPts val="0"/>
              </a:spcBef>
              <a:spcAft>
                <a:spcPts val="600"/>
              </a:spcAft>
              <a:buClr>
                <a:schemeClr val="accent2"/>
              </a:buClr>
              <a:buFont typeface="Arial" charset="0"/>
              <a:buChar char="•"/>
              <a:defRPr sz="2000" kern="1200" baseline="0">
                <a:solidFill>
                  <a:schemeClr val="bg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00A0D3"/>
              </a:buClr>
            </a:pPr>
            <a:r>
              <a:rPr lang="en-US" b="1" dirty="0">
                <a:solidFill>
                  <a:srgbClr val="FFFFFF"/>
                </a:solidFill>
              </a:rPr>
              <a:t>Employee name (bold)</a:t>
            </a:r>
            <a:br>
              <a:rPr lang="en-US" dirty="0">
                <a:solidFill>
                  <a:srgbClr val="FFFFFF"/>
                </a:solidFill>
              </a:rPr>
            </a:br>
            <a:r>
              <a:rPr lang="en-US" dirty="0">
                <a:solidFill>
                  <a:srgbClr val="FFFFFF"/>
                </a:solidFill>
              </a:rPr>
              <a:t>Employee title </a:t>
            </a:r>
            <a:br>
              <a:rPr lang="en-US" dirty="0">
                <a:solidFill>
                  <a:srgbClr val="FFFFFF"/>
                </a:solidFill>
              </a:rPr>
            </a:br>
            <a:r>
              <a:rPr lang="en-US" dirty="0">
                <a:solidFill>
                  <a:srgbClr val="FFFFFF"/>
                </a:solidFill>
              </a:rPr>
              <a:t>and company. </a:t>
            </a:r>
          </a:p>
        </p:txBody>
      </p:sp>
      <p:pic>
        <p:nvPicPr>
          <p:cNvPr id="9" name="Picture 8"/>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28683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7" name="Text Placeholder 6"/>
          <p:cNvSpPr>
            <a:spLocks noGrp="1"/>
          </p:cNvSpPr>
          <p:nvPr>
            <p:ph type="body" sz="quarter" idx="11" hasCustomPrompt="1"/>
          </p:nvPr>
        </p:nvSpPr>
        <p:spPr>
          <a:xfrm>
            <a:off x="912813" y="1600200"/>
            <a:ext cx="10363200" cy="457200"/>
          </a:xfrm>
        </p:spPr>
        <p:txBody>
          <a:bodyPr/>
          <a:lstStyle>
            <a:lvl1pPr marL="0" indent="0">
              <a:buFontTx/>
              <a:buNone/>
              <a:defRPr b="1" baseline="0">
                <a:solidFill>
                  <a:schemeClr val="accent2"/>
                </a:solidFill>
              </a:defRPr>
            </a:lvl1pPr>
          </a:lstStyle>
          <a:p>
            <a:pPr lvl="0"/>
            <a:r>
              <a:rPr lang="en-US" dirty="0"/>
              <a:t>Click to edit Master text styles. Subhead is in sentence case, ideally one line.</a:t>
            </a:r>
          </a:p>
        </p:txBody>
      </p:sp>
      <p:sp>
        <p:nvSpPr>
          <p:cNvPr id="9" name="Text Placeholder 8"/>
          <p:cNvSpPr>
            <a:spLocks noGrp="1"/>
          </p:cNvSpPr>
          <p:nvPr>
            <p:ph type="body" sz="quarter" idx="12" hasCustomPrompt="1"/>
          </p:nvPr>
        </p:nvSpPr>
        <p:spPr>
          <a:xfrm>
            <a:off x="912813" y="2057400"/>
            <a:ext cx="10363200" cy="42291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vl5pPr>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862401440"/>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orient="horz" pos="129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215008671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line call out">
    <p:spTree>
      <p:nvGrpSpPr>
        <p:cNvPr id="1" name=""/>
        <p:cNvGrpSpPr/>
        <p:nvPr/>
      </p:nvGrpSpPr>
      <p:grpSpPr>
        <a:xfrm>
          <a:off x="0" y="0"/>
          <a:ext cx="0" cy="0"/>
          <a:chOff x="0" y="0"/>
          <a:chExt cx="0" cy="0"/>
        </a:xfrm>
      </p:grpSpPr>
      <p:sp>
        <p:nvSpPr>
          <p:cNvPr id="8"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 </a:t>
            </a:r>
          </a:p>
        </p:txBody>
      </p:sp>
      <p:sp>
        <p:nvSpPr>
          <p:cNvPr id="9" name="Text Placeholder 8"/>
          <p:cNvSpPr>
            <a:spLocks noGrp="1"/>
          </p:cNvSpPr>
          <p:nvPr>
            <p:ph type="body" sz="quarter" idx="21" hasCustomPrompt="1"/>
          </p:nvPr>
        </p:nvSpPr>
        <p:spPr>
          <a:xfrm>
            <a:off x="0" y="2484438"/>
            <a:ext cx="6094413" cy="3120854"/>
          </a:xfrm>
          <a:custGeom>
            <a:avLst/>
            <a:gdLst>
              <a:gd name="connsiteX0" fmla="*/ 0 w 6094413"/>
              <a:gd name="connsiteY0" fmla="*/ 0 h 3120854"/>
              <a:gd name="connsiteX1" fmla="*/ 6094413 w 6094413"/>
              <a:gd name="connsiteY1" fmla="*/ 0 h 3120854"/>
              <a:gd name="connsiteX2" fmla="*/ 6094413 w 6094413"/>
              <a:gd name="connsiteY2" fmla="*/ 2790549 h 3120854"/>
              <a:gd name="connsiteX3" fmla="*/ 5522307 w 6094413"/>
              <a:gd name="connsiteY3" fmla="*/ 3120854 h 3120854"/>
              <a:gd name="connsiteX4" fmla="*/ 0 w 6094413"/>
              <a:gd name="connsiteY4" fmla="*/ 3120854 h 312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3" h="3120854">
                <a:moveTo>
                  <a:pt x="0" y="0"/>
                </a:moveTo>
                <a:lnTo>
                  <a:pt x="6094413" y="0"/>
                </a:lnTo>
                <a:lnTo>
                  <a:pt x="6094413" y="2790549"/>
                </a:lnTo>
                <a:lnTo>
                  <a:pt x="5522307" y="3120854"/>
                </a:lnTo>
                <a:lnTo>
                  <a:pt x="0" y="3120854"/>
                </a:lnTo>
                <a:close/>
              </a:path>
            </a:pathLst>
          </a:custGeom>
          <a:solidFill>
            <a:schemeClr val="accent2">
              <a:alpha val="85000"/>
            </a:schemeClr>
          </a:solidFill>
        </p:spPr>
        <p:txBody>
          <a:bodyPr wrap="square" lIns="900000" tIns="438912" rIns="457200" bIns="36576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with a maximum of five lines recommended. </a:t>
            </a:r>
            <a:r>
              <a:rPr lang="en-US" dirty="0" err="1"/>
              <a:t>Sed</a:t>
            </a:r>
            <a:r>
              <a:rPr lang="en-US" dirty="0"/>
              <a:t> </a:t>
            </a:r>
            <a:r>
              <a:rPr lang="en-US" dirty="0" err="1"/>
              <a:t>metus</a:t>
            </a:r>
            <a:r>
              <a:rPr lang="en-US" dirty="0"/>
              <a:t> nisi, </a:t>
            </a:r>
            <a:r>
              <a:rPr lang="en-US" dirty="0" err="1"/>
              <a:t>eget</a:t>
            </a:r>
            <a:r>
              <a:rPr lang="en-US" dirty="0"/>
              <a:t> </a:t>
            </a:r>
            <a:r>
              <a:rPr lang="en-US" dirty="0" err="1"/>
              <a:t>odio</a:t>
            </a:r>
            <a:r>
              <a:rPr lang="en-US" dirty="0"/>
              <a:t> sit </a:t>
            </a:r>
            <a:r>
              <a:rPr lang="en-US" dirty="0" err="1"/>
              <a:t>amet</a:t>
            </a:r>
            <a:r>
              <a:rPr lang="en-US" dirty="0"/>
              <a:t> </a:t>
            </a:r>
            <a:r>
              <a:rPr lang="en-US" dirty="0" err="1"/>
              <a:t>ornare</a:t>
            </a:r>
            <a:r>
              <a:rPr lang="en-US" dirty="0"/>
              <a:t>.</a:t>
            </a:r>
          </a:p>
        </p:txBody>
      </p:sp>
      <p:sp>
        <p:nvSpPr>
          <p:cNvPr id="11" name="Rectangle 10"/>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3" name="Text Placeholder 24"/>
          <p:cNvSpPr>
            <a:spLocks noGrp="1" noChangeAspect="1"/>
          </p:cNvSpPr>
          <p:nvPr>
            <p:ph type="body" sz="quarter" idx="22" hasCustomPrompt="1"/>
          </p:nvPr>
        </p:nvSpPr>
        <p:spPr>
          <a:xfrm rot="5400000">
            <a:off x="452331" y="3067351"/>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3497759442"/>
      </p:ext>
    </p:extLst>
  </p:cSld>
  <p:clrMapOvr>
    <a:masterClrMapping/>
  </p:clrMapOvr>
  <p:extLst mod="1">
    <p:ext uri="{DCECCB84-F9BA-43D5-87BE-67443E8EF086}">
      <p15:sldGuideLst xmlns:p15="http://schemas.microsoft.com/office/powerpoint/2012/main">
        <p15:guide id="1" orient="horz" pos="1920">
          <p15:clr>
            <a:srgbClr val="FBAE40"/>
          </p15:clr>
        </p15:guide>
        <p15:guide id="2" orient="horz" pos="30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line call out">
    <p:spTree>
      <p:nvGrpSpPr>
        <p:cNvPr id="1" name=""/>
        <p:cNvGrpSpPr/>
        <p:nvPr/>
      </p:nvGrpSpPr>
      <p:grpSpPr>
        <a:xfrm>
          <a:off x="0" y="0"/>
          <a:ext cx="0" cy="0"/>
          <a:chOff x="0" y="0"/>
          <a:chExt cx="0" cy="0"/>
        </a:xfrm>
      </p:grpSpPr>
      <p:sp>
        <p:nvSpPr>
          <p:cNvPr id="8"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a:t>
            </a:r>
          </a:p>
        </p:txBody>
      </p:sp>
      <p:sp>
        <p:nvSpPr>
          <p:cNvPr id="11" name="Rectangle 10"/>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9" name="Text Placeholder 8"/>
          <p:cNvSpPr>
            <a:spLocks noGrp="1"/>
          </p:cNvSpPr>
          <p:nvPr>
            <p:ph type="body" sz="quarter" idx="21" hasCustomPrompt="1"/>
          </p:nvPr>
        </p:nvSpPr>
        <p:spPr>
          <a:xfrm>
            <a:off x="0" y="3048000"/>
            <a:ext cx="6094413" cy="1661993"/>
          </a:xfrm>
          <a:custGeom>
            <a:avLst/>
            <a:gdLst>
              <a:gd name="connsiteX0" fmla="*/ 0 w 6094413"/>
              <a:gd name="connsiteY0" fmla="*/ 0 h 1661993"/>
              <a:gd name="connsiteX1" fmla="*/ 6094413 w 6094413"/>
              <a:gd name="connsiteY1" fmla="*/ 0 h 1661993"/>
              <a:gd name="connsiteX2" fmla="*/ 6094413 w 6094413"/>
              <a:gd name="connsiteY2" fmla="*/ 1307198 h 1661993"/>
              <a:gd name="connsiteX3" fmla="*/ 5479890 w 6094413"/>
              <a:gd name="connsiteY3" fmla="*/ 1661993 h 1661993"/>
              <a:gd name="connsiteX4" fmla="*/ 0 w 6094413"/>
              <a:gd name="connsiteY4" fmla="*/ 1661993 h 166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3" h="1661993">
                <a:moveTo>
                  <a:pt x="0" y="0"/>
                </a:moveTo>
                <a:lnTo>
                  <a:pt x="6094413" y="0"/>
                </a:lnTo>
                <a:lnTo>
                  <a:pt x="6094413" y="1307198"/>
                </a:lnTo>
                <a:lnTo>
                  <a:pt x="5479890" y="1661993"/>
                </a:lnTo>
                <a:lnTo>
                  <a:pt x="0" y="1661993"/>
                </a:lnTo>
                <a:close/>
              </a:path>
            </a:pathLst>
          </a:custGeom>
          <a:solidFill>
            <a:schemeClr val="accent2">
              <a:alpha val="85000"/>
            </a:schemeClr>
          </a:solidFill>
        </p:spPr>
        <p:txBody>
          <a:bodyPr wrap="square" lIns="900000" tIns="365760" rIns="457200" bIns="36576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dirty="0" err="1"/>
              <a:t>Ut</a:t>
            </a:r>
            <a:r>
              <a:rPr lang="en-US" dirty="0"/>
              <a:t> sit </a:t>
            </a:r>
            <a:r>
              <a:rPr lang="en-US" dirty="0" err="1"/>
              <a:t>amet</a:t>
            </a:r>
            <a:r>
              <a:rPr lang="en-US" dirty="0"/>
              <a:t> magna </a:t>
            </a:r>
            <a:r>
              <a:rPr lang="en-US" dirty="0" err="1"/>
              <a:t>orci</a:t>
            </a:r>
            <a:r>
              <a:rPr lang="en-US" dirty="0"/>
              <a:t>. Integer sit </a:t>
            </a:r>
            <a:r>
              <a:rPr lang="en-US" dirty="0" err="1"/>
              <a:t>amet</a:t>
            </a:r>
            <a:r>
              <a:rPr lang="en-US" dirty="0"/>
              <a:t> </a:t>
            </a:r>
            <a:r>
              <a:rPr lang="en-US" dirty="0" err="1"/>
              <a:t>varius</a:t>
            </a:r>
            <a:r>
              <a:rPr lang="en-US" dirty="0"/>
              <a:t>.</a:t>
            </a:r>
          </a:p>
        </p:txBody>
      </p:sp>
      <p:sp>
        <p:nvSpPr>
          <p:cNvPr id="14" name="Text Placeholder 24"/>
          <p:cNvSpPr>
            <a:spLocks noGrp="1" noChangeAspect="1"/>
          </p:cNvSpPr>
          <p:nvPr>
            <p:ph type="body" sz="quarter" idx="22" hasCustomPrompt="1"/>
          </p:nvPr>
        </p:nvSpPr>
        <p:spPr>
          <a:xfrm rot="5400000">
            <a:off x="452328" y="3553483"/>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2683371542"/>
      </p:ext>
    </p:extLst>
  </p:cSld>
  <p:clrMapOvr>
    <a:masterClrMapping/>
  </p:clrMapOvr>
  <p:extLst mod="1">
    <p:ext uri="{DCECCB84-F9BA-43D5-87BE-67443E8EF086}">
      <p15:sldGuideLst xmlns:p15="http://schemas.microsoft.com/office/powerpoint/2012/main">
        <p15:guide id="1" orient="horz" pos="1920">
          <p15:clr>
            <a:srgbClr val="FBAE40"/>
          </p15:clr>
        </p15:guide>
        <p15:guide id="2" orient="horz" pos="31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 — 2 line long bar">
    <p:spTree>
      <p:nvGrpSpPr>
        <p:cNvPr id="1" name=""/>
        <p:cNvGrpSpPr/>
        <p:nvPr/>
      </p:nvGrpSpPr>
      <p:grpSpPr>
        <a:xfrm>
          <a:off x="0" y="0"/>
          <a:ext cx="0" cy="0"/>
          <a:chOff x="0" y="0"/>
          <a:chExt cx="0" cy="0"/>
        </a:xfrm>
      </p:grpSpPr>
      <p:sp>
        <p:nvSpPr>
          <p:cNvPr id="4"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0" name="Text Placeholder 9"/>
          <p:cNvSpPr>
            <a:spLocks noGrp="1"/>
          </p:cNvSpPr>
          <p:nvPr>
            <p:ph type="body" sz="quarter" idx="22" hasCustomPrompt="1"/>
          </p:nvPr>
        </p:nvSpPr>
        <p:spPr>
          <a:xfrm>
            <a:off x="0" y="1268413"/>
            <a:ext cx="11733213" cy="1292662"/>
          </a:xfrm>
          <a:custGeom>
            <a:avLst/>
            <a:gdLst>
              <a:gd name="connsiteX0" fmla="*/ 0 w 11733213"/>
              <a:gd name="connsiteY0" fmla="*/ 0 h 1292662"/>
              <a:gd name="connsiteX1" fmla="*/ 11733213 w 11733213"/>
              <a:gd name="connsiteY1" fmla="*/ 0 h 1292662"/>
              <a:gd name="connsiteX2" fmla="*/ 11733213 w 11733213"/>
              <a:gd name="connsiteY2" fmla="*/ 956474 h 1292662"/>
              <a:gd name="connsiteX3" fmla="*/ 11150917 w 11733213"/>
              <a:gd name="connsiteY3" fmla="*/ 1292662 h 1292662"/>
              <a:gd name="connsiteX4" fmla="*/ 0 w 11733213"/>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1292662">
                <a:moveTo>
                  <a:pt x="0" y="0"/>
                </a:moveTo>
                <a:lnTo>
                  <a:pt x="11733213" y="0"/>
                </a:lnTo>
                <a:lnTo>
                  <a:pt x="11733213" y="956474"/>
                </a:lnTo>
                <a:lnTo>
                  <a:pt x="11150917" y="1292662"/>
                </a:lnTo>
                <a:lnTo>
                  <a:pt x="0" y="1292662"/>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a maximum of two lines recommended </a:t>
            </a:r>
            <a:r>
              <a:rPr lang="en-US" dirty="0" err="1"/>
              <a:t>nec</a:t>
            </a:r>
            <a:r>
              <a:rPr lang="en-US" dirty="0"/>
              <a:t> gravida </a:t>
            </a:r>
            <a:r>
              <a:rPr lang="en-US" dirty="0" err="1"/>
              <a:t>lobortis</a:t>
            </a:r>
            <a:r>
              <a:rPr lang="en-US" dirty="0"/>
              <a:t> </a:t>
            </a:r>
            <a:r>
              <a:rPr lang="en-US" dirty="0" err="1"/>
              <a:t>condimentum</a:t>
            </a:r>
            <a:r>
              <a:rPr lang="en-US" dirty="0"/>
              <a:t> </a:t>
            </a:r>
            <a:r>
              <a:rPr lang="en-US" dirty="0" err="1"/>
              <a:t>feugiat</a:t>
            </a:r>
            <a:endParaRPr lang="en-US" dirty="0"/>
          </a:p>
        </p:txBody>
      </p:sp>
      <p:sp>
        <p:nvSpPr>
          <p:cNvPr id="11" name="Text Placeholder 24"/>
          <p:cNvSpPr>
            <a:spLocks noGrp="1" noChangeAspect="1"/>
          </p:cNvSpPr>
          <p:nvPr>
            <p:ph type="body" sz="quarter" idx="23" hasCustomPrompt="1"/>
          </p:nvPr>
        </p:nvSpPr>
        <p:spPr>
          <a:xfrm rot="5400000">
            <a:off x="450398" y="1602963"/>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3340379863"/>
      </p:ext>
    </p:extLst>
  </p:cSld>
  <p:clrMapOvr>
    <a:masterClrMapping/>
  </p:clrMapOvr>
  <p:extLst mod="1">
    <p:ext uri="{DCECCB84-F9BA-43D5-87BE-67443E8EF086}">
      <p15:sldGuideLst xmlns:p15="http://schemas.microsoft.com/office/powerpoint/2012/main">
        <p15:guide id="1" orient="horz" pos="799">
          <p15:clr>
            <a:srgbClr val="FBAE40"/>
          </p15:clr>
        </p15:guide>
        <p15:guide id="2" pos="38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ttom — 2 line long bar">
    <p:spTree>
      <p:nvGrpSpPr>
        <p:cNvPr id="1" name=""/>
        <p:cNvGrpSpPr/>
        <p:nvPr/>
      </p:nvGrpSpPr>
      <p:grpSpPr>
        <a:xfrm>
          <a:off x="0" y="0"/>
          <a:ext cx="0" cy="0"/>
          <a:chOff x="0" y="0"/>
          <a:chExt cx="0" cy="0"/>
        </a:xfrm>
      </p:grpSpPr>
      <p:sp>
        <p:nvSpPr>
          <p:cNvPr id="4"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0" name="Text Placeholder 9"/>
          <p:cNvSpPr>
            <a:spLocks noGrp="1"/>
          </p:cNvSpPr>
          <p:nvPr>
            <p:ph type="body" sz="quarter" idx="22" hasCustomPrompt="1"/>
          </p:nvPr>
        </p:nvSpPr>
        <p:spPr>
          <a:xfrm>
            <a:off x="0" y="4572000"/>
            <a:ext cx="11733213" cy="1292662"/>
          </a:xfrm>
          <a:custGeom>
            <a:avLst/>
            <a:gdLst>
              <a:gd name="connsiteX0" fmla="*/ 0 w 11733213"/>
              <a:gd name="connsiteY0" fmla="*/ 0 h 1292662"/>
              <a:gd name="connsiteX1" fmla="*/ 11733213 w 11733213"/>
              <a:gd name="connsiteY1" fmla="*/ 0 h 1292662"/>
              <a:gd name="connsiteX2" fmla="*/ 11733213 w 11733213"/>
              <a:gd name="connsiteY2" fmla="*/ 937484 h 1292662"/>
              <a:gd name="connsiteX3" fmla="*/ 11118026 w 11733213"/>
              <a:gd name="connsiteY3" fmla="*/ 1292662 h 1292662"/>
              <a:gd name="connsiteX4" fmla="*/ 0 w 11733213"/>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1292662">
                <a:moveTo>
                  <a:pt x="0" y="0"/>
                </a:moveTo>
                <a:lnTo>
                  <a:pt x="11733213" y="0"/>
                </a:lnTo>
                <a:lnTo>
                  <a:pt x="11733213" y="937484"/>
                </a:lnTo>
                <a:lnTo>
                  <a:pt x="11118026" y="1292662"/>
                </a:lnTo>
                <a:lnTo>
                  <a:pt x="0" y="1292662"/>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a maximum of two lines recommended </a:t>
            </a:r>
            <a:r>
              <a:rPr lang="en-US" dirty="0" err="1"/>
              <a:t>nec</a:t>
            </a:r>
            <a:r>
              <a:rPr lang="en-US" dirty="0"/>
              <a:t> gravida </a:t>
            </a:r>
            <a:r>
              <a:rPr lang="en-US" dirty="0" err="1"/>
              <a:t>lobortis</a:t>
            </a:r>
            <a:r>
              <a:rPr lang="en-US" dirty="0"/>
              <a:t> </a:t>
            </a:r>
            <a:r>
              <a:rPr lang="en-US" dirty="0" err="1"/>
              <a:t>condimentum</a:t>
            </a:r>
            <a:r>
              <a:rPr lang="en-US" dirty="0"/>
              <a:t> </a:t>
            </a:r>
            <a:r>
              <a:rPr lang="en-US" dirty="0" err="1"/>
              <a:t>feugiat</a:t>
            </a:r>
            <a:endParaRPr lang="en-US" dirty="0"/>
          </a:p>
        </p:txBody>
      </p:sp>
      <p:sp>
        <p:nvSpPr>
          <p:cNvPr id="11" name="Text Placeholder 24"/>
          <p:cNvSpPr>
            <a:spLocks noGrp="1" noChangeAspect="1"/>
          </p:cNvSpPr>
          <p:nvPr>
            <p:ph type="body" sz="quarter" idx="23" hasCustomPrompt="1"/>
          </p:nvPr>
        </p:nvSpPr>
        <p:spPr>
          <a:xfrm rot="5400000">
            <a:off x="450398" y="49065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2828622119"/>
      </p:ext>
    </p:extLst>
  </p:cSld>
  <p:clrMapOvr>
    <a:masterClrMapping/>
  </p:clrMapOvr>
  <p:extLst mod="1">
    <p:ext uri="{DCECCB84-F9BA-43D5-87BE-67443E8EF086}">
      <p15:sldGuideLst xmlns:p15="http://schemas.microsoft.com/office/powerpoint/2012/main">
        <p15:guide id="1" orient="horz" pos="799">
          <p15:clr>
            <a:srgbClr val="FBAE40"/>
          </p15:clr>
        </p15:guide>
        <p15:guide id="2" pos="38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 — 1 line long bar">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
            <a:ext cx="12188825" cy="6747932"/>
          </a:xfrm>
          <a:prstGeom prst="rect">
            <a:avLst/>
          </a:prstGeom>
        </p:spPr>
        <p:txBody>
          <a:bodyPr/>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2" name="Text Placeholder 11"/>
          <p:cNvSpPr>
            <a:spLocks noGrp="1"/>
          </p:cNvSpPr>
          <p:nvPr>
            <p:ph type="body" sz="quarter" idx="22" hasCustomPrompt="1"/>
          </p:nvPr>
        </p:nvSpPr>
        <p:spPr>
          <a:xfrm>
            <a:off x="0" y="1371600"/>
            <a:ext cx="11733213" cy="830997"/>
          </a:xfrm>
          <a:custGeom>
            <a:avLst/>
            <a:gdLst>
              <a:gd name="connsiteX0" fmla="*/ 0 w 11733213"/>
              <a:gd name="connsiteY0" fmla="*/ 0 h 830997"/>
              <a:gd name="connsiteX1" fmla="*/ 11733213 w 11733213"/>
              <a:gd name="connsiteY1" fmla="*/ 0 h 830997"/>
              <a:gd name="connsiteX2" fmla="*/ 11733213 w 11733213"/>
              <a:gd name="connsiteY2" fmla="*/ 502424 h 830997"/>
              <a:gd name="connsiteX3" fmla="*/ 11164107 w 11733213"/>
              <a:gd name="connsiteY3" fmla="*/ 830997 h 830997"/>
              <a:gd name="connsiteX4" fmla="*/ 0 w 11733213"/>
              <a:gd name="connsiteY4" fmla="*/ 830997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830997">
                <a:moveTo>
                  <a:pt x="0" y="0"/>
                </a:moveTo>
                <a:lnTo>
                  <a:pt x="11733213" y="0"/>
                </a:lnTo>
                <a:lnTo>
                  <a:pt x="11733213" y="502424"/>
                </a:lnTo>
                <a:lnTo>
                  <a:pt x="11164107" y="830997"/>
                </a:lnTo>
                <a:lnTo>
                  <a:pt x="0" y="830997"/>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err="1"/>
              <a:t>Vesti</a:t>
            </a:r>
            <a:r>
              <a:rPr lang="en-US" dirty="0"/>
              <a:t> </a:t>
            </a:r>
            <a:r>
              <a:rPr lang="en-US" dirty="0" err="1"/>
              <a:t>bulum</a:t>
            </a:r>
            <a:r>
              <a:rPr lang="en-US" dirty="0"/>
              <a:t> </a:t>
            </a:r>
            <a:r>
              <a:rPr lang="en-US" dirty="0" err="1"/>
              <a:t>venenatis</a:t>
            </a:r>
            <a:r>
              <a:rPr lang="en-US" dirty="0"/>
              <a:t> </a:t>
            </a:r>
            <a:r>
              <a:rPr lang="en-US" dirty="0" err="1"/>
              <a:t>risus</a:t>
            </a:r>
            <a:r>
              <a:rPr lang="en-US" dirty="0"/>
              <a:t> </a:t>
            </a:r>
            <a:r>
              <a:rPr lang="en-US" dirty="0" err="1"/>
              <a:t>ut</a:t>
            </a:r>
            <a:r>
              <a:rPr lang="en-US" dirty="0"/>
              <a:t> ligula lac </a:t>
            </a:r>
            <a:r>
              <a:rPr lang="en-US" dirty="0" err="1"/>
              <a:t>inia</a:t>
            </a:r>
            <a:r>
              <a:rPr lang="en-US" dirty="0"/>
              <a:t> </a:t>
            </a:r>
            <a:r>
              <a:rPr lang="en-US" dirty="0" err="1"/>
              <a:t>malesuada</a:t>
            </a:r>
            <a:endParaRPr lang="en-US" dirty="0"/>
          </a:p>
        </p:txBody>
      </p:sp>
      <p:sp>
        <p:nvSpPr>
          <p:cNvPr id="9" name="Text Placeholder 24"/>
          <p:cNvSpPr>
            <a:spLocks noGrp="1" noChangeAspect="1"/>
          </p:cNvSpPr>
          <p:nvPr>
            <p:ph type="body" sz="quarter" idx="23" hasCustomPrompt="1"/>
          </p:nvPr>
        </p:nvSpPr>
        <p:spPr>
          <a:xfrm rot="5400000">
            <a:off x="450398" y="17061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3004333819"/>
      </p:ext>
    </p:extLst>
  </p:cSld>
  <p:clrMapOvr>
    <a:masterClrMapping/>
  </p:clrMapOvr>
  <p:extLst mod="1">
    <p:ext uri="{DCECCB84-F9BA-43D5-87BE-67443E8EF086}">
      <p15:sldGuideLst xmlns:p15="http://schemas.microsoft.com/office/powerpoint/2012/main">
        <p15:guide id="1" orient="horz" pos="2616">
          <p15:clr>
            <a:srgbClr val="FBAE40"/>
          </p15:clr>
        </p15:guide>
        <p15:guide id="2" pos="383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ttom — 1 line long bar">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
            <a:ext cx="12188825" cy="6747932"/>
          </a:xfrm>
          <a:prstGeom prst="rect">
            <a:avLst/>
          </a:prstGeom>
        </p:spPr>
        <p:txBody>
          <a:bodyPr/>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2" name="Text Placeholder 11"/>
          <p:cNvSpPr>
            <a:spLocks noGrp="1"/>
          </p:cNvSpPr>
          <p:nvPr>
            <p:ph type="body" sz="quarter" idx="22" hasCustomPrompt="1"/>
          </p:nvPr>
        </p:nvSpPr>
        <p:spPr>
          <a:xfrm>
            <a:off x="0" y="4152900"/>
            <a:ext cx="11733213" cy="830997"/>
          </a:xfrm>
          <a:custGeom>
            <a:avLst/>
            <a:gdLst>
              <a:gd name="connsiteX0" fmla="*/ 0 w 11733213"/>
              <a:gd name="connsiteY0" fmla="*/ 0 h 830997"/>
              <a:gd name="connsiteX1" fmla="*/ 11733213 w 11733213"/>
              <a:gd name="connsiteY1" fmla="*/ 0 h 830997"/>
              <a:gd name="connsiteX2" fmla="*/ 11733213 w 11733213"/>
              <a:gd name="connsiteY2" fmla="*/ 502424 h 830997"/>
              <a:gd name="connsiteX3" fmla="*/ 11164107 w 11733213"/>
              <a:gd name="connsiteY3" fmla="*/ 830997 h 830997"/>
              <a:gd name="connsiteX4" fmla="*/ 0 w 11733213"/>
              <a:gd name="connsiteY4" fmla="*/ 830997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830997">
                <a:moveTo>
                  <a:pt x="0" y="0"/>
                </a:moveTo>
                <a:lnTo>
                  <a:pt x="11733213" y="0"/>
                </a:lnTo>
                <a:lnTo>
                  <a:pt x="11733213" y="502424"/>
                </a:lnTo>
                <a:lnTo>
                  <a:pt x="11164107" y="830997"/>
                </a:lnTo>
                <a:lnTo>
                  <a:pt x="0" y="830997"/>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err="1"/>
              <a:t>Vesti</a:t>
            </a:r>
            <a:r>
              <a:rPr lang="en-US" dirty="0"/>
              <a:t> </a:t>
            </a:r>
            <a:r>
              <a:rPr lang="en-US" dirty="0" err="1"/>
              <a:t>bulum</a:t>
            </a:r>
            <a:r>
              <a:rPr lang="en-US" dirty="0"/>
              <a:t> </a:t>
            </a:r>
            <a:r>
              <a:rPr lang="en-US" dirty="0" err="1"/>
              <a:t>venenatis</a:t>
            </a:r>
            <a:r>
              <a:rPr lang="en-US" dirty="0"/>
              <a:t> </a:t>
            </a:r>
            <a:r>
              <a:rPr lang="en-US" dirty="0" err="1"/>
              <a:t>risus</a:t>
            </a:r>
            <a:r>
              <a:rPr lang="en-US" dirty="0"/>
              <a:t> </a:t>
            </a:r>
            <a:r>
              <a:rPr lang="en-US" dirty="0" err="1"/>
              <a:t>ut</a:t>
            </a:r>
            <a:r>
              <a:rPr lang="en-US" dirty="0"/>
              <a:t> ligula lac </a:t>
            </a:r>
            <a:r>
              <a:rPr lang="en-US" dirty="0" err="1"/>
              <a:t>inia</a:t>
            </a:r>
            <a:r>
              <a:rPr lang="en-US" dirty="0"/>
              <a:t> </a:t>
            </a:r>
            <a:r>
              <a:rPr lang="en-US" dirty="0" err="1"/>
              <a:t>malesuada</a:t>
            </a:r>
            <a:endParaRPr lang="en-US" dirty="0"/>
          </a:p>
        </p:txBody>
      </p:sp>
      <p:sp>
        <p:nvSpPr>
          <p:cNvPr id="9" name="Text Placeholder 24"/>
          <p:cNvSpPr>
            <a:spLocks noGrp="1" noChangeAspect="1"/>
          </p:cNvSpPr>
          <p:nvPr>
            <p:ph type="body" sz="quarter" idx="23" hasCustomPrompt="1"/>
          </p:nvPr>
        </p:nvSpPr>
        <p:spPr>
          <a:xfrm rot="5400000">
            <a:off x="450398" y="44874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2599816552"/>
      </p:ext>
    </p:extLst>
  </p:cSld>
  <p:clrMapOvr>
    <a:masterClrMapping/>
  </p:clrMapOvr>
  <p:extLst mod="1">
    <p:ext uri="{DCECCB84-F9BA-43D5-87BE-67443E8EF086}">
      <p15:sldGuideLst xmlns:p15="http://schemas.microsoft.com/office/powerpoint/2012/main">
        <p15:guide id="1" orient="horz" pos="2616">
          <p15:clr>
            <a:srgbClr val="FBAE40"/>
          </p15:clr>
        </p15:guide>
        <p15:guide id="2" pos="383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ppendices">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tx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Appendices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613" y="3511626"/>
            <a:ext cx="247880" cy="285751"/>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3035232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paration slide Bright Blue">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1290260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paration slide Mid-Blue 1">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73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255484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1 column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7" name="Text Placeholder 6"/>
          <p:cNvSpPr>
            <a:spLocks noGrp="1"/>
          </p:cNvSpPr>
          <p:nvPr>
            <p:ph type="body" sz="quarter" idx="11" hasCustomPrompt="1"/>
          </p:nvPr>
        </p:nvSpPr>
        <p:spPr>
          <a:xfrm>
            <a:off x="912813" y="1600200"/>
            <a:ext cx="10363200" cy="457200"/>
          </a:xfrm>
        </p:spPr>
        <p:txBody>
          <a:bodyPr/>
          <a:lstStyle>
            <a:lvl1pPr marL="0" indent="0">
              <a:buFontTx/>
              <a:buNone/>
              <a:defRPr sz="2400" b="1" baseline="0">
                <a:solidFill>
                  <a:schemeClr val="accent2"/>
                </a:solidFill>
              </a:defRPr>
            </a:lvl1pPr>
          </a:lstStyle>
          <a:p>
            <a:pPr lvl="0"/>
            <a:r>
              <a:rPr lang="en-US" dirty="0"/>
              <a:t>Click to edit Master text styles. Subhead is in sentence case.</a:t>
            </a:r>
          </a:p>
        </p:txBody>
      </p:sp>
      <p:sp>
        <p:nvSpPr>
          <p:cNvPr id="9" name="Text Placeholder 8"/>
          <p:cNvSpPr>
            <a:spLocks noGrp="1"/>
          </p:cNvSpPr>
          <p:nvPr>
            <p:ph type="body" sz="quarter" idx="12" hasCustomPrompt="1"/>
          </p:nvPr>
        </p:nvSpPr>
        <p:spPr>
          <a:xfrm>
            <a:off x="912813" y="2286000"/>
            <a:ext cx="10363200" cy="40005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baseline="0"/>
            </a:lvl1pPr>
            <a:lvl2pPr>
              <a:defRPr sz="2400"/>
            </a:lvl2pPr>
            <a:lvl3pPr>
              <a:defRPr sz="2400"/>
            </a:lvl3pPr>
            <a:lvl4pPr>
              <a:defRPr sz="2400"/>
            </a:lvl4pPr>
            <a:lvl5pPr>
              <a:defRPr sz="2400"/>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644888444"/>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paration slide Mid-Blue 2">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4C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3453050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paration slide Mid-Blue 3">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38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2464258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TA plus social media icon">
    <p:bg>
      <p:bgPr>
        <a:solidFill>
          <a:srgbClr val="00B4EB">
            <a:alpha val="0"/>
          </a:srgbClr>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88825"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2" y="3324496"/>
            <a:ext cx="8840035" cy="783270"/>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call to action slide</a:t>
            </a:r>
          </a:p>
        </p:txBody>
      </p:sp>
      <p:sp>
        <p:nvSpPr>
          <p:cNvPr id="10" name="Text Placeholder 4"/>
          <p:cNvSpPr>
            <a:spLocks noGrp="1"/>
          </p:cNvSpPr>
          <p:nvPr>
            <p:ph type="body" sz="quarter" idx="11" hasCustomPrompt="1"/>
          </p:nvPr>
        </p:nvSpPr>
        <p:spPr>
          <a:xfrm>
            <a:off x="2154746" y="4238477"/>
            <a:ext cx="7598103" cy="605342"/>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err="1"/>
              <a:t>Sed</a:t>
            </a:r>
            <a:r>
              <a:rPr lang="en-US" dirty="0"/>
              <a:t> </a:t>
            </a:r>
            <a:r>
              <a:rPr lang="en-US" dirty="0" err="1"/>
              <a:t>dapibus</a:t>
            </a:r>
            <a:r>
              <a:rPr lang="en-US" dirty="0"/>
              <a:t> </a:t>
            </a:r>
            <a:r>
              <a:rPr lang="en-US" dirty="0" err="1"/>
              <a:t>est</a:t>
            </a:r>
            <a:r>
              <a:rPr lang="en-US" dirty="0"/>
              <a:t> id </a:t>
            </a:r>
            <a:r>
              <a:rPr lang="en-US" dirty="0" err="1"/>
              <a:t>enim</a:t>
            </a:r>
            <a:r>
              <a:rPr lang="en-US" dirty="0"/>
              <a:t> </a:t>
            </a:r>
            <a:r>
              <a:rPr lang="en-US" dirty="0" err="1"/>
              <a:t>facilisis</a:t>
            </a:r>
            <a:endParaRPr lang="en-US" dirty="0"/>
          </a:p>
        </p:txBody>
      </p:sp>
      <p:sp>
        <p:nvSpPr>
          <p:cNvPr id="11" name="Text Placeholder 4"/>
          <p:cNvSpPr>
            <a:spLocks noGrp="1"/>
          </p:cNvSpPr>
          <p:nvPr>
            <p:ph type="body" sz="quarter" idx="12" hasCustomPrompt="1"/>
          </p:nvPr>
        </p:nvSpPr>
        <p:spPr>
          <a:xfrm>
            <a:off x="2154745" y="4746171"/>
            <a:ext cx="7598103" cy="644173"/>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tx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err="1"/>
              <a:t>facebook.com</a:t>
            </a:r>
            <a:r>
              <a:rPr lang="en-US" dirty="0"/>
              <a:t>/</a:t>
            </a:r>
            <a:r>
              <a:rPr lang="en-US" dirty="0" err="1"/>
              <a:t>commvaultcareers</a:t>
            </a:r>
            <a:endParaRPr lang="en-US" dirty="0"/>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sp>
        <p:nvSpPr>
          <p:cNvPr id="5" name="Picture Placeholder 4"/>
          <p:cNvSpPr>
            <a:spLocks noGrp="1"/>
          </p:cNvSpPr>
          <p:nvPr>
            <p:ph type="pic" sz="quarter" idx="13" hasCustomPrompt="1"/>
          </p:nvPr>
        </p:nvSpPr>
        <p:spPr>
          <a:xfrm>
            <a:off x="919662" y="4329113"/>
            <a:ext cx="821644" cy="822325"/>
          </a:xfrm>
        </p:spPr>
        <p:txBody>
          <a:bodyPr/>
          <a:lstStyle>
            <a:lvl2pPr marL="182562" indent="0">
              <a:buFontTx/>
              <a:buNone/>
              <a:defRPr/>
            </a:lvl2pPr>
          </a:lstStyle>
          <a:p>
            <a:pPr lvl="1"/>
            <a:r>
              <a:rPr lang="en-US"/>
              <a:t>logo</a:t>
            </a:r>
            <a:endParaRPr lang="en-US" dirty="0"/>
          </a:p>
        </p:txBody>
      </p:sp>
      <p:pic>
        <p:nvPicPr>
          <p:cNvPr id="12" name="Picture 11"/>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680206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phic CTA">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Text Placeholder 4"/>
          <p:cNvSpPr>
            <a:spLocks noGrp="1"/>
          </p:cNvSpPr>
          <p:nvPr>
            <p:ph type="body" sz="quarter" idx="11" hasCustomPrompt="1"/>
          </p:nvPr>
        </p:nvSpPr>
        <p:spPr>
          <a:xfrm>
            <a:off x="912813" y="4796407"/>
            <a:ext cx="8859148" cy="545202"/>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err="1"/>
              <a:t>Cras</a:t>
            </a:r>
            <a:r>
              <a:rPr lang="en-US" dirty="0"/>
              <a:t> convallis </a:t>
            </a:r>
            <a:r>
              <a:rPr lang="en-US" dirty="0" err="1"/>
              <a:t>nulla</a:t>
            </a:r>
            <a:r>
              <a:rPr lang="en-US" dirty="0"/>
              <a:t> vitae </a:t>
            </a:r>
            <a:r>
              <a:rPr lang="en-US" dirty="0" err="1"/>
              <a:t>est</a:t>
            </a:r>
            <a:r>
              <a:rPr lang="en-US" dirty="0"/>
              <a:t> </a:t>
            </a:r>
            <a:r>
              <a:rPr lang="en-US" dirty="0" err="1"/>
              <a:t>vestibulum</a:t>
            </a:r>
            <a:r>
              <a:rPr lang="en-US" dirty="0"/>
              <a:t> </a:t>
            </a:r>
            <a:r>
              <a:rPr lang="en-US" dirty="0" err="1"/>
              <a:t>sodales</a:t>
            </a:r>
            <a:endParaRPr lang="en-US" dirty="0"/>
          </a:p>
        </p:txBody>
      </p:sp>
      <p:sp>
        <p:nvSpPr>
          <p:cNvPr id="10" name="Text Placeholder 4"/>
          <p:cNvSpPr>
            <a:spLocks noGrp="1"/>
          </p:cNvSpPr>
          <p:nvPr>
            <p:ph type="body" sz="quarter" idx="12" hasCustomPrompt="1"/>
          </p:nvPr>
        </p:nvSpPr>
        <p:spPr>
          <a:xfrm>
            <a:off x="912813" y="5282001"/>
            <a:ext cx="8859148" cy="545202"/>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tx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err="1"/>
              <a:t>commvault.com</a:t>
            </a:r>
            <a:r>
              <a:rPr lang="en-US" dirty="0"/>
              <a:t>/DM</a:t>
            </a:r>
          </a:p>
        </p:txBody>
      </p:sp>
      <p:sp>
        <p:nvSpPr>
          <p:cNvPr id="4" name="Text Placeholder 4"/>
          <p:cNvSpPr>
            <a:spLocks noGrp="1"/>
          </p:cNvSpPr>
          <p:nvPr>
            <p:ph type="body" sz="quarter" idx="10" hasCustomPrompt="1"/>
          </p:nvPr>
        </p:nvSpPr>
        <p:spPr>
          <a:xfrm>
            <a:off x="912813" y="3324496"/>
            <a:ext cx="10363200" cy="1336956"/>
          </a:xfrm>
          <a:prstGeom prst="rect">
            <a:avLst/>
          </a:prstGeom>
        </p:spPr>
        <p:txBody>
          <a:bodyPr lIns="0" tIns="0" rIns="0" bIns="0" anchor="t" anchorCtr="0"/>
          <a:lstStyle>
            <a:lvl1pPr marL="0" marR="0" indent="0" algn="l" defTabSz="609448" rtl="0" eaLnBrk="1" fontAlgn="auto" latinLnBrk="0" hangingPunct="1">
              <a:lnSpc>
                <a:spcPct val="100000"/>
              </a:lnSpc>
              <a:spcBef>
                <a:spcPts val="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edit call </a:t>
            </a:r>
            <a:r>
              <a:rPr lang="en-US"/>
              <a:t>to action separation </a:t>
            </a:r>
            <a:r>
              <a:rPr lang="en-US" dirty="0"/>
              <a:t>slide</a:t>
            </a:r>
            <a:br>
              <a:rPr lang="en-US" dirty="0"/>
            </a:br>
            <a:r>
              <a:rPr lang="en-US" dirty="0" err="1"/>
              <a:t>sed</a:t>
            </a:r>
            <a:r>
              <a:rPr lang="en-US" dirty="0"/>
              <a:t> </a:t>
            </a:r>
            <a:r>
              <a:rPr lang="en-US" dirty="0" err="1"/>
              <a:t>dapibus</a:t>
            </a:r>
            <a:r>
              <a:rPr lang="en-US" dirty="0"/>
              <a:t> </a:t>
            </a:r>
            <a:r>
              <a:rPr lang="en-US" dirty="0" err="1"/>
              <a:t>est</a:t>
            </a:r>
            <a:r>
              <a:rPr lang="en-US" dirty="0"/>
              <a:t> id </a:t>
            </a:r>
            <a:r>
              <a:rPr lang="en-US" dirty="0" err="1"/>
              <a:t>enim</a:t>
            </a:r>
            <a:r>
              <a:rPr lang="en-US" dirty="0"/>
              <a:t> </a:t>
            </a:r>
            <a:r>
              <a:rPr lang="en-US" dirty="0" err="1"/>
              <a:t>facil</a:t>
            </a:r>
            <a:r>
              <a:rPr lang="en-US" dirty="0"/>
              <a:t> </a:t>
            </a:r>
            <a:r>
              <a:rPr lang="en-US" dirty="0" err="1"/>
              <a:t>posuer</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11" name="Picture 10"/>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3049907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age 1">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38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4" name="Text Placeholder 4"/>
          <p:cNvSpPr>
            <a:spLocks noGrp="1"/>
          </p:cNvSpPr>
          <p:nvPr>
            <p:ph type="body" sz="quarter" idx="10" hasCustomPrompt="1"/>
          </p:nvPr>
        </p:nvSpPr>
        <p:spPr>
          <a:xfrm>
            <a:off x="2661402" y="641684"/>
            <a:ext cx="6866021" cy="5037221"/>
          </a:xfrm>
          <a:prstGeom prst="rect">
            <a:avLst/>
          </a:prstGeom>
        </p:spPr>
        <p:txBody>
          <a:bodyPr lIns="0" tIns="0" rIns="0" bIns="0" anchor="ctr" anchorCtr="0"/>
          <a:lstStyle>
            <a:lvl1pPr marL="0" marR="0" indent="0" algn="ctr" defTabSz="609448" rtl="0" eaLnBrk="1" fontAlgn="auto" latinLnBrk="0" hangingPunct="1">
              <a:lnSpc>
                <a:spcPct val="100000"/>
              </a:lnSpc>
              <a:spcBef>
                <a:spcPts val="0"/>
              </a:spcBef>
              <a:spcAft>
                <a:spcPts val="0"/>
              </a:spcAft>
              <a:buClrTx/>
              <a:buSzTx/>
              <a:buFont typeface="Arial"/>
              <a:buNone/>
              <a:tabLst/>
              <a:defRPr sz="4000" baseline="0">
                <a:solidFill>
                  <a:schemeClr val="accent2"/>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add quote</a:t>
            </a:r>
          </a:p>
        </p:txBody>
      </p:sp>
      <p:sp>
        <p:nvSpPr>
          <p:cNvPr id="15" name="Text Placeholder 14"/>
          <p:cNvSpPr>
            <a:spLocks noGrp="1"/>
          </p:cNvSpPr>
          <p:nvPr>
            <p:ph type="body" sz="quarter" idx="11" hasCustomPrompt="1"/>
          </p:nvPr>
        </p:nvSpPr>
        <p:spPr>
          <a:xfrm>
            <a:off x="2661402" y="5143280"/>
            <a:ext cx="6866022" cy="1712934"/>
          </a:xfrm>
          <a:ln>
            <a:noFill/>
          </a:ln>
        </p:spPr>
        <p:txBody>
          <a:bodyPr/>
          <a:lstStyle>
            <a:lvl1pPr marL="0" indent="0" algn="ctr">
              <a:spcAft>
                <a:spcPts val="0"/>
              </a:spcAft>
              <a:buFontTx/>
              <a:buNone/>
              <a:defRPr>
                <a:solidFill>
                  <a:schemeClr val="bg1"/>
                </a:solidFill>
              </a:defRPr>
            </a:lvl1pPr>
            <a:lvl2pPr marL="182562" indent="0">
              <a:buFontTx/>
              <a:buNone/>
              <a:defRPr>
                <a:solidFill>
                  <a:schemeClr val="accent2"/>
                </a:solidFill>
              </a:defRPr>
            </a:lvl2pPr>
            <a:lvl3pPr marL="365760" indent="0">
              <a:buFontTx/>
              <a:buNone/>
              <a:defRPr>
                <a:solidFill>
                  <a:schemeClr val="accent2"/>
                </a:solidFill>
              </a:defRPr>
            </a:lvl3pPr>
            <a:lvl4pPr marL="548640" indent="0">
              <a:buFontTx/>
              <a:buNone/>
              <a:defRPr>
                <a:solidFill>
                  <a:schemeClr val="accent2"/>
                </a:solidFill>
              </a:defRPr>
            </a:lvl4pPr>
            <a:lvl5pPr marL="731520" indent="0">
              <a:buFontTx/>
              <a:buNone/>
              <a:defRPr>
                <a:solidFill>
                  <a:schemeClr val="accent2"/>
                </a:solidFill>
              </a:defRPr>
            </a:lvl5pPr>
          </a:lstStyle>
          <a:p>
            <a:pPr lvl="0"/>
            <a:r>
              <a:rPr lang="en-US" dirty="0"/>
              <a:t>Click to add name/title/company</a:t>
            </a:r>
          </a:p>
        </p:txBody>
      </p:sp>
      <p:pic>
        <p:nvPicPr>
          <p:cNvPr id="16" name="Picture 15"/>
          <p:cNvPicPr>
            <a:picLocks noChangeAspect="1"/>
          </p:cNvPicPr>
          <p:nvPr userDrawn="1"/>
        </p:nvPicPr>
        <p:blipFill>
          <a:blip r:embed="rId4">
            <a:alphaModFix amt="50000"/>
          </a:blip>
          <a:stretch>
            <a:fillRect/>
          </a:stretch>
        </p:blipFill>
        <p:spPr>
          <a:xfrm>
            <a:off x="1175723" y="2567571"/>
            <a:ext cx="1014222" cy="768350"/>
          </a:xfrm>
          <a:prstGeom prst="rect">
            <a:avLst/>
          </a:prstGeom>
        </p:spPr>
      </p:pic>
      <p:pic>
        <p:nvPicPr>
          <p:cNvPr id="17" name="Picture 16"/>
          <p:cNvPicPr>
            <a:picLocks noChangeAspect="1"/>
          </p:cNvPicPr>
          <p:nvPr userDrawn="1"/>
        </p:nvPicPr>
        <p:blipFill>
          <a:blip r:embed="rId5">
            <a:alphaModFix amt="50000"/>
          </a:blip>
          <a:stretch>
            <a:fillRect/>
          </a:stretch>
        </p:blipFill>
        <p:spPr>
          <a:xfrm>
            <a:off x="9998880" y="2772051"/>
            <a:ext cx="1014222" cy="768350"/>
          </a:xfrm>
          <a:prstGeom prst="rect">
            <a:avLst/>
          </a:prstGeom>
        </p:spPr>
      </p:pic>
    </p:spTree>
    <p:extLst>
      <p:ext uri="{BB962C8B-B14F-4D97-AF65-F5344CB8AC3E}">
        <p14:creationId xmlns:p14="http://schemas.microsoft.com/office/powerpoint/2010/main" val="3490579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age 2">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DFE5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4" name="Text Placeholder 4"/>
          <p:cNvSpPr>
            <a:spLocks noGrp="1"/>
          </p:cNvSpPr>
          <p:nvPr>
            <p:ph type="body" sz="quarter" idx="10" hasCustomPrompt="1"/>
          </p:nvPr>
        </p:nvSpPr>
        <p:spPr>
          <a:xfrm>
            <a:off x="2661402" y="641684"/>
            <a:ext cx="6866021" cy="5037221"/>
          </a:xfrm>
          <a:prstGeom prst="rect">
            <a:avLst/>
          </a:prstGeom>
        </p:spPr>
        <p:txBody>
          <a:bodyPr lIns="0" tIns="0" rIns="0" bIns="0" anchor="ctr" anchorCtr="0"/>
          <a:lstStyle>
            <a:lvl1pPr marL="0" marR="0" indent="0" algn="ctr" defTabSz="609448" rtl="0" eaLnBrk="1" fontAlgn="auto" latinLnBrk="0" hangingPunct="1">
              <a:lnSpc>
                <a:spcPct val="100000"/>
              </a:lnSpc>
              <a:spcBef>
                <a:spcPts val="0"/>
              </a:spcBef>
              <a:spcAft>
                <a:spcPts val="0"/>
              </a:spcAft>
              <a:buClrTx/>
              <a:buSzTx/>
              <a:buFont typeface="Arial"/>
              <a:buNone/>
              <a:tabLst/>
              <a:defRPr sz="4000" baseline="0">
                <a:solidFill>
                  <a:srgbClr val="000623"/>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add quote</a:t>
            </a:r>
          </a:p>
        </p:txBody>
      </p:sp>
      <p:sp>
        <p:nvSpPr>
          <p:cNvPr id="15" name="Text Placeholder 14"/>
          <p:cNvSpPr>
            <a:spLocks noGrp="1"/>
          </p:cNvSpPr>
          <p:nvPr>
            <p:ph type="body" sz="quarter" idx="11" hasCustomPrompt="1"/>
          </p:nvPr>
        </p:nvSpPr>
        <p:spPr>
          <a:xfrm>
            <a:off x="2661402" y="5143280"/>
            <a:ext cx="6866022" cy="1712934"/>
          </a:xfrm>
          <a:ln>
            <a:noFill/>
          </a:ln>
        </p:spPr>
        <p:txBody>
          <a:bodyPr/>
          <a:lstStyle>
            <a:lvl1pPr marL="0" indent="0" algn="ctr">
              <a:spcAft>
                <a:spcPts val="0"/>
              </a:spcAft>
              <a:buFontTx/>
              <a:buNone/>
              <a:defRPr>
                <a:solidFill>
                  <a:srgbClr val="808285"/>
                </a:solidFill>
              </a:defRPr>
            </a:lvl1pPr>
            <a:lvl2pPr marL="182562" indent="0">
              <a:buFontTx/>
              <a:buNone/>
              <a:defRPr>
                <a:solidFill>
                  <a:schemeClr val="accent2"/>
                </a:solidFill>
              </a:defRPr>
            </a:lvl2pPr>
            <a:lvl3pPr marL="365760" indent="0">
              <a:buFontTx/>
              <a:buNone/>
              <a:defRPr>
                <a:solidFill>
                  <a:schemeClr val="accent2"/>
                </a:solidFill>
              </a:defRPr>
            </a:lvl3pPr>
            <a:lvl4pPr marL="548640" indent="0">
              <a:buFontTx/>
              <a:buNone/>
              <a:defRPr>
                <a:solidFill>
                  <a:schemeClr val="accent2"/>
                </a:solidFill>
              </a:defRPr>
            </a:lvl4pPr>
            <a:lvl5pPr marL="731520" indent="0">
              <a:buFontTx/>
              <a:buNone/>
              <a:defRPr>
                <a:solidFill>
                  <a:schemeClr val="accent2"/>
                </a:solidFill>
              </a:defRPr>
            </a:lvl5pPr>
          </a:lstStyle>
          <a:p>
            <a:pPr lvl="0"/>
            <a:r>
              <a:rPr lang="en-US" dirty="0"/>
              <a:t>Click to add name/title/company</a:t>
            </a:r>
          </a:p>
        </p:txBody>
      </p:sp>
      <p:pic>
        <p:nvPicPr>
          <p:cNvPr id="5" name="Picture 4"/>
          <p:cNvPicPr>
            <a:picLocks noChangeAspect="1"/>
          </p:cNvPicPr>
          <p:nvPr userDrawn="1"/>
        </p:nvPicPr>
        <p:blipFill>
          <a:blip r:embed="rId4">
            <a:alphaModFix amt="60000"/>
          </a:blip>
          <a:stretch>
            <a:fillRect/>
          </a:stretch>
        </p:blipFill>
        <p:spPr>
          <a:xfrm>
            <a:off x="1175722" y="2567571"/>
            <a:ext cx="1014222" cy="768350"/>
          </a:xfrm>
          <a:prstGeom prst="rect">
            <a:avLst/>
          </a:prstGeom>
        </p:spPr>
      </p:pic>
      <p:pic>
        <p:nvPicPr>
          <p:cNvPr id="6" name="Picture 5"/>
          <p:cNvPicPr>
            <a:picLocks noChangeAspect="1"/>
          </p:cNvPicPr>
          <p:nvPr userDrawn="1"/>
        </p:nvPicPr>
        <p:blipFill>
          <a:blip r:embed="rId5">
            <a:alphaModFix amt="60000"/>
          </a:blip>
          <a:stretch>
            <a:fillRect/>
          </a:stretch>
        </p:blipFill>
        <p:spPr>
          <a:xfrm>
            <a:off x="9998880" y="2772051"/>
            <a:ext cx="1014222" cy="768350"/>
          </a:xfrm>
          <a:prstGeom prst="rect">
            <a:avLst/>
          </a:prstGeom>
        </p:spPr>
      </p:pic>
    </p:spTree>
    <p:extLst>
      <p:ext uri="{BB962C8B-B14F-4D97-AF65-F5344CB8AC3E}">
        <p14:creationId xmlns:p14="http://schemas.microsoft.com/office/powerpoint/2010/main" val="3404064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2"/>
            <a:ext cx="12188825" cy="4572001"/>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 then send to back</a:t>
            </a:r>
          </a:p>
        </p:txBody>
      </p:sp>
      <p:sp>
        <p:nvSpPr>
          <p:cNvPr id="11" name="Rectangle 10"/>
          <p:cNvSpPr/>
          <p:nvPr userDrawn="1"/>
        </p:nvSpPr>
        <p:spPr>
          <a:xfrm>
            <a:off x="0" y="4571999"/>
            <a:ext cx="12188825" cy="22860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pic>
        <p:nvPicPr>
          <p:cNvPr id="3" name="Picture 2"/>
          <p:cNvPicPr>
            <a:picLocks noChangeAspect="1"/>
          </p:cNvPicPr>
          <p:nvPr userDrawn="1"/>
        </p:nvPicPr>
        <p:blipFill>
          <a:blip r:embed="rId2"/>
          <a:stretch>
            <a:fillRect/>
          </a:stretch>
        </p:blipFill>
        <p:spPr>
          <a:xfrm>
            <a:off x="904321" y="4941582"/>
            <a:ext cx="3408187" cy="556197"/>
          </a:xfrm>
          <a:prstGeom prst="rect">
            <a:avLst/>
          </a:prstGeom>
        </p:spPr>
      </p:pic>
      <p:sp>
        <p:nvSpPr>
          <p:cNvPr id="10" name="TextBox 9"/>
          <p:cNvSpPr txBox="1"/>
          <p:nvPr userDrawn="1"/>
        </p:nvSpPr>
        <p:spPr>
          <a:xfrm>
            <a:off x="912813" y="5700910"/>
            <a:ext cx="5427951" cy="473976"/>
          </a:xfrm>
          <a:prstGeom prst="rect">
            <a:avLst/>
          </a:prstGeom>
          <a:noFill/>
        </p:spPr>
        <p:txBody>
          <a:bodyPr wrap="square" lIns="0" tIns="0" rIns="0" bIns="0" rtlCol="0">
            <a:spAutoFit/>
          </a:bodyPr>
          <a:lstStyle/>
          <a:p>
            <a:r>
              <a:rPr lang="en-US" sz="1400" dirty="0">
                <a:solidFill>
                  <a:srgbClr val="00A0D3"/>
                </a:solidFill>
                <a:ea typeface="Tahoma" charset="0"/>
                <a:cs typeface="Tahoma" charset="0"/>
              </a:rPr>
              <a:t>COMMVAULT.COM  |  888.746.3849  |  GET-INFO@COMMVAULT.COM</a:t>
            </a:r>
          </a:p>
          <a:p>
            <a:pPr defTabSz="609448">
              <a:spcBef>
                <a:spcPct val="20000"/>
              </a:spcBef>
              <a:buFont typeface="Arial"/>
              <a:buNone/>
              <a:defRPr/>
            </a:pPr>
            <a:r>
              <a:rPr lang="en-US" sz="1400" dirty="0">
                <a:solidFill>
                  <a:srgbClr val="00A0D3"/>
                </a:solidFill>
                <a:ea typeface="Tahoma" charset="0"/>
                <a:cs typeface="Tahoma" charset="0"/>
              </a:rPr>
              <a:t>© 2018 COMMVAULT SYSTEMS, INC. ALL RIGHTS RESERVED.</a:t>
            </a:r>
          </a:p>
        </p:txBody>
      </p:sp>
      <p:sp>
        <p:nvSpPr>
          <p:cNvPr id="9" name="Text Placeholder 8"/>
          <p:cNvSpPr>
            <a:spLocks noGrp="1"/>
          </p:cNvSpPr>
          <p:nvPr>
            <p:ph type="body" sz="quarter" idx="11" hasCustomPrompt="1"/>
          </p:nvPr>
        </p:nvSpPr>
        <p:spPr>
          <a:xfrm>
            <a:off x="912813" y="3289515"/>
            <a:ext cx="4462075" cy="1015785"/>
          </a:xfrm>
          <a:prstGeom prst="rect">
            <a:avLst/>
          </a:prstGeom>
        </p:spPr>
        <p:txBody>
          <a:bodyPr lIns="0" tIns="0" rIns="0" bIns="0"/>
          <a:lstStyle>
            <a:lvl1pPr marL="0" indent="0">
              <a:buFontTx/>
              <a:buNone/>
              <a:defRPr sz="4600">
                <a:solidFill>
                  <a:schemeClr val="bg1"/>
                </a:solidFill>
                <a:latin typeface="Tahoma" charset="0"/>
                <a:ea typeface="Tahoma" charset="0"/>
                <a:cs typeface="Tahoma" charset="0"/>
              </a:defRPr>
            </a:lvl1pPr>
          </a:lstStyle>
          <a:p>
            <a:pPr marL="457086" marR="0" lvl="0" indent="-457086" algn="l" defTabSz="609448" rtl="0" eaLnBrk="1" fontAlgn="auto" latinLnBrk="0" hangingPunct="1">
              <a:lnSpc>
                <a:spcPct val="100000"/>
              </a:lnSpc>
              <a:spcBef>
                <a:spcPct val="20000"/>
              </a:spcBef>
              <a:spcAft>
                <a:spcPts val="0"/>
              </a:spcAft>
              <a:buClrTx/>
              <a:buSzTx/>
              <a:buFont typeface="Arial"/>
              <a:buNone/>
              <a:tabLst/>
              <a:defRPr/>
            </a:pPr>
            <a:r>
              <a:rPr lang="en-US" dirty="0"/>
              <a:t>Thank you.</a:t>
            </a:r>
          </a:p>
        </p:txBody>
      </p:sp>
      <p:sp>
        <p:nvSpPr>
          <p:cNvPr id="25" name="Text Placeholder 24"/>
          <p:cNvSpPr>
            <a:spLocks noGrp="1" noChangeAspect="1"/>
          </p:cNvSpPr>
          <p:nvPr>
            <p:ph type="body" sz="quarter" idx="15" hasCustomPrompt="1"/>
          </p:nvPr>
        </p:nvSpPr>
        <p:spPr>
          <a:xfrm rot="5400000">
            <a:off x="442866" y="3500645"/>
            <a:ext cx="311242" cy="269585"/>
          </a:xfrm>
          <a:prstGeom prst="triangle">
            <a:avLst/>
          </a:prstGeom>
          <a:solidFill>
            <a:schemeClr val="accent1"/>
          </a:solidFill>
          <a:ln w="15875">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 name="Rectangle 1">
            <a:hlinkClick r:id="rId3"/>
          </p:cNvPr>
          <p:cNvSpPr/>
          <p:nvPr userDrawn="1"/>
        </p:nvSpPr>
        <p:spPr>
          <a:xfrm>
            <a:off x="3916545" y="5700910"/>
            <a:ext cx="2424219" cy="227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rgbClr val="FFFFFF"/>
              </a:solidFill>
              <a:ea typeface="Tahoma" charset="0"/>
              <a:cs typeface="Tahoma" charset="0"/>
            </a:endParaRPr>
          </a:p>
        </p:txBody>
      </p:sp>
      <p:sp>
        <p:nvSpPr>
          <p:cNvPr id="16" name="Rectangle 15">
            <a:hlinkClick r:id="rId4"/>
          </p:cNvPr>
          <p:cNvSpPr/>
          <p:nvPr userDrawn="1"/>
        </p:nvSpPr>
        <p:spPr>
          <a:xfrm>
            <a:off x="871953" y="5700910"/>
            <a:ext cx="1473931" cy="227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rgbClr val="FFFFFF"/>
              </a:solidFill>
              <a:ea typeface="Tahoma" charset="0"/>
              <a:cs typeface="Tahoma" charset="0"/>
            </a:endParaRPr>
          </a:p>
        </p:txBody>
      </p:sp>
      <p:pic>
        <p:nvPicPr>
          <p:cNvPr id="12" name="Picture 11"/>
          <p:cNvPicPr>
            <a:picLocks noChangeAspect="1"/>
          </p:cNvPicPr>
          <p:nvPr userDrawn="1"/>
        </p:nvPicPr>
        <p:blipFill>
          <a:blip r:embed="rId5"/>
          <a:stretch>
            <a:fillRect/>
          </a:stretch>
        </p:blipFill>
        <p:spPr>
          <a:xfrm>
            <a:off x="0" y="-1184080"/>
            <a:ext cx="6794500" cy="952500"/>
          </a:xfrm>
          <a:prstGeom prst="rect">
            <a:avLst/>
          </a:prstGeom>
        </p:spPr>
      </p:pic>
    </p:spTree>
    <p:extLst>
      <p:ext uri="{BB962C8B-B14F-4D97-AF65-F5344CB8AC3E}">
        <p14:creationId xmlns:p14="http://schemas.microsoft.com/office/powerpoint/2010/main" val="2577856903"/>
      </p:ext>
    </p:extLst>
  </p:cSld>
  <p:clrMapOvr>
    <a:masterClrMapping/>
  </p:clrMapOvr>
  <p:extLst mod="1">
    <p:ext uri="{DCECCB84-F9BA-43D5-87BE-67443E8EF086}">
      <p15:sldGuideLst xmlns:p15="http://schemas.microsoft.com/office/powerpoint/2012/main">
        <p15:guide id="1" pos="3839">
          <p15:clr>
            <a:srgbClr val="FBAE40"/>
          </p15:clr>
        </p15:guide>
        <p15:guide id="2" pos="575">
          <p15:clr>
            <a:srgbClr val="FBAE40"/>
          </p15:clr>
        </p15:guide>
        <p15:guide id="3" orient="horz" pos="2160">
          <p15:clr>
            <a:srgbClr val="FBAE40"/>
          </p15:clr>
        </p15:guide>
        <p15:guide id="4" orient="horz" pos="319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sp>
        <p:nvSpPr>
          <p:cNvPr id="3" name="Content Placeholder 2"/>
          <p:cNvSpPr>
            <a:spLocks noGrp="1"/>
          </p:cNvSpPr>
          <p:nvPr>
            <p:ph idx="1" hasCustomPrompt="1"/>
          </p:nvPr>
        </p:nvSpPr>
        <p:spPr>
          <a:xfrm>
            <a:off x="912813" y="1600200"/>
            <a:ext cx="10363200" cy="4686300"/>
          </a:xfrm>
        </p:spPr>
        <p:txBody>
          <a:bodyPr/>
          <a:lstStyle>
            <a:lvl1pPr>
              <a:defRPr baseline="0"/>
            </a:lvl1pPr>
          </a:lstStyle>
          <a:p>
            <a:pPr lvl="0">
              <a:lnSpc>
                <a:spcPct val="90000"/>
              </a:lnSpc>
              <a:spcBef>
                <a:spcPts val="1000"/>
              </a:spcBef>
              <a:spcAft>
                <a:spcPts val="0"/>
              </a:spcAft>
              <a:buNone/>
              <a:defRPr/>
            </a:pPr>
            <a:r>
              <a:rPr lang="en-US" dirty="0"/>
              <a:t>Click icon to add graph, table or object</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1550274946"/>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Near Blank 1">
    <p:spTree>
      <p:nvGrpSpPr>
        <p:cNvPr id="1" name=""/>
        <p:cNvGrpSpPr/>
        <p:nvPr/>
      </p:nvGrpSpPr>
      <p:grpSpPr>
        <a:xfrm>
          <a:off x="0" y="0"/>
          <a:ext cx="0" cy="0"/>
          <a:chOff x="0" y="0"/>
          <a:chExt cx="0" cy="0"/>
        </a:xfrm>
      </p:grpSpPr>
      <p:sp>
        <p:nvSpPr>
          <p:cNvPr id="9" name="Rectangle 8"/>
          <p:cNvSpPr/>
          <p:nvPr userDrawn="1"/>
        </p:nvSpPr>
        <p:spPr>
          <a:xfrm>
            <a:off x="1" y="523776"/>
            <a:ext cx="12188824" cy="53941"/>
          </a:xfrm>
          <a:prstGeom prst="rect">
            <a:avLst/>
          </a:prstGeom>
          <a:solidFill>
            <a:srgbClr val="006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latin typeface="Tahoma" charset="0"/>
              <a:ea typeface="Tahoma" charset="0"/>
              <a:cs typeface="Tahoma" charset="0"/>
            </a:endParaRPr>
          </a:p>
        </p:txBody>
      </p:sp>
      <p:sp>
        <p:nvSpPr>
          <p:cNvPr id="2" name="Title 1"/>
          <p:cNvSpPr>
            <a:spLocks noGrp="1"/>
          </p:cNvSpPr>
          <p:nvPr>
            <p:ph type="ctrTitle"/>
          </p:nvPr>
        </p:nvSpPr>
        <p:spPr>
          <a:xfrm>
            <a:off x="819149" y="0"/>
            <a:ext cx="11204529" cy="523776"/>
          </a:xfrm>
        </p:spPr>
        <p:txBody>
          <a:bodyPr anchor="ctr">
            <a:noAutofit/>
          </a:bodyPr>
          <a:lstStyle>
            <a:lvl1pPr algn="l">
              <a:defRPr sz="3200"/>
            </a:lvl1pPr>
          </a:lstStyle>
          <a:p>
            <a:r>
              <a:rPr lang="en-US" dirty="0"/>
              <a:t>Click to edit Master title style</a:t>
            </a:r>
          </a:p>
        </p:txBody>
      </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69335" y="60306"/>
            <a:ext cx="680480" cy="403161"/>
          </a:xfrm>
          <a:prstGeom prst="rect">
            <a:avLst/>
          </a:prstGeom>
        </p:spPr>
      </p:pic>
    </p:spTree>
    <p:extLst>
      <p:ext uri="{BB962C8B-B14F-4D97-AF65-F5344CB8AC3E}">
        <p14:creationId xmlns:p14="http://schemas.microsoft.com/office/powerpoint/2010/main" val="2939502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ear Blank 4">
    <p:spTree>
      <p:nvGrpSpPr>
        <p:cNvPr id="1" name=""/>
        <p:cNvGrpSpPr/>
        <p:nvPr/>
      </p:nvGrpSpPr>
      <p:grpSpPr>
        <a:xfrm>
          <a:off x="0" y="0"/>
          <a:ext cx="0" cy="0"/>
          <a:chOff x="0" y="0"/>
          <a:chExt cx="0" cy="0"/>
        </a:xfrm>
      </p:grpSpPr>
      <p:sp>
        <p:nvSpPr>
          <p:cNvPr id="9" name="Rectangle 8"/>
          <p:cNvSpPr/>
          <p:nvPr userDrawn="1"/>
        </p:nvSpPr>
        <p:spPr>
          <a:xfrm>
            <a:off x="1" y="523776"/>
            <a:ext cx="12188824" cy="53941"/>
          </a:xfrm>
          <a:prstGeom prst="rect">
            <a:avLst/>
          </a:prstGeom>
          <a:solidFill>
            <a:srgbClr val="EF40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latin typeface="Tahoma" charset="0"/>
              <a:ea typeface="Tahoma" charset="0"/>
              <a:cs typeface="Tahoma" charset="0"/>
            </a:endParaRPr>
          </a:p>
        </p:txBody>
      </p:sp>
      <p:sp>
        <p:nvSpPr>
          <p:cNvPr id="2" name="Title 1"/>
          <p:cNvSpPr>
            <a:spLocks noGrp="1"/>
          </p:cNvSpPr>
          <p:nvPr>
            <p:ph type="ctrTitle"/>
          </p:nvPr>
        </p:nvSpPr>
        <p:spPr>
          <a:xfrm>
            <a:off x="819149" y="0"/>
            <a:ext cx="11204529" cy="523776"/>
          </a:xfrm>
        </p:spPr>
        <p:txBody>
          <a:bodyPr anchor="ctr">
            <a:noAutofit/>
          </a:bodyPr>
          <a:lstStyle>
            <a:lvl1pPr algn="l">
              <a:defRPr sz="3200"/>
            </a:lvl1pPr>
          </a:lstStyle>
          <a:p>
            <a:r>
              <a:rPr lang="en-US" dirty="0"/>
              <a:t>Click to edit Master title style</a:t>
            </a:r>
          </a:p>
        </p:txBody>
      </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69335" y="60306"/>
            <a:ext cx="680480" cy="403161"/>
          </a:xfrm>
          <a:prstGeom prst="rect">
            <a:avLst/>
          </a:prstGeom>
        </p:spPr>
      </p:pic>
    </p:spTree>
    <p:extLst>
      <p:ext uri="{BB962C8B-B14F-4D97-AF65-F5344CB8AC3E}">
        <p14:creationId xmlns:p14="http://schemas.microsoft.com/office/powerpoint/2010/main" val="265125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6" name="Text Placeholder 5"/>
          <p:cNvSpPr>
            <a:spLocks noGrp="1"/>
          </p:cNvSpPr>
          <p:nvPr>
            <p:ph type="body" sz="quarter" idx="10" hasCustomPrompt="1"/>
          </p:nvPr>
        </p:nvSpPr>
        <p:spPr>
          <a:xfrm>
            <a:off x="912813" y="1600201"/>
            <a:ext cx="103632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1550883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8716"/>
            <a:ext cx="231253" cy="276225"/>
          </a:xfrm>
          <a:prstGeom prst="rect">
            <a:avLst/>
          </a:prstGeom>
        </p:spPr>
      </p:pic>
      <p:sp>
        <p:nvSpPr>
          <p:cNvPr id="6" name="Text Placeholder 5"/>
          <p:cNvSpPr>
            <a:spLocks noGrp="1"/>
          </p:cNvSpPr>
          <p:nvPr>
            <p:ph type="body" sz="quarter" idx="10" hasCustomPrompt="1"/>
          </p:nvPr>
        </p:nvSpPr>
        <p:spPr>
          <a:xfrm>
            <a:off x="912813" y="1600201"/>
            <a:ext cx="103632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3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sp>
        <p:nvSpPr>
          <p:cNvPr id="3" name="Content Placeholder 2"/>
          <p:cNvSpPr>
            <a:spLocks noGrp="1"/>
          </p:cNvSpPr>
          <p:nvPr>
            <p:ph idx="1" hasCustomPrompt="1"/>
          </p:nvPr>
        </p:nvSpPr>
        <p:spPr>
          <a:xfrm>
            <a:off x="912813" y="1600200"/>
            <a:ext cx="10363200" cy="4686300"/>
          </a:xfrm>
        </p:spPr>
        <p:txBody>
          <a:bodyPr/>
          <a:lstStyle>
            <a:lvl1pPr>
              <a:defRPr baseline="0"/>
            </a:lvl1pPr>
          </a:lstStyle>
          <a:p>
            <a:pPr lvl="0">
              <a:lnSpc>
                <a:spcPct val="90000"/>
              </a:lnSpc>
              <a:spcBef>
                <a:spcPts val="1000"/>
              </a:spcBef>
              <a:spcAft>
                <a:spcPts val="0"/>
              </a:spcAft>
              <a:buNone/>
              <a:defRPr/>
            </a:pPr>
            <a:r>
              <a:rPr lang="en-US" dirty="0"/>
              <a:t>Click icon to add graph, table or object</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4101366201"/>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5" name="Picture 4"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9" name="Text Placeholder 8"/>
          <p:cNvSpPr>
            <a:spLocks noGrp="1"/>
          </p:cNvSpPr>
          <p:nvPr>
            <p:ph type="body" sz="quarter" idx="12" hasCustomPrompt="1"/>
          </p:nvPr>
        </p:nvSpPr>
        <p:spPr>
          <a:xfrm>
            <a:off x="6323014"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912813"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3099652076"/>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ront Cover Title Bright Blue">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chemeClr val="accent2">
              <a:alpha val="90000"/>
            </a:scheme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sp>
        <p:nvSpPr>
          <p:cNvPr id="3" name="Picture Placeholder 2"/>
          <p:cNvSpPr>
            <a:spLocks noGrp="1"/>
          </p:cNvSpPr>
          <p:nvPr>
            <p:ph type="pic" sz="quarter" idx="12" hasCustomPrompt="1"/>
          </p:nvPr>
        </p:nvSpPr>
        <p:spPr>
          <a:xfrm>
            <a:off x="3442"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pic>
        <p:nvPicPr>
          <p:cNvPr id="35" name="Picture 34"/>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3257425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ront Cover Title Mid-Blue 2">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rgbClr val="0073B1">
              <a:alpha val="90000"/>
            </a:srgb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sp>
        <p:nvSpPr>
          <p:cNvPr id="3" name="Picture Placeholder 2"/>
          <p:cNvSpPr>
            <a:spLocks noGrp="1"/>
          </p:cNvSpPr>
          <p:nvPr>
            <p:ph type="pic" sz="quarter" idx="12" hasCustomPrompt="1"/>
          </p:nvPr>
        </p:nvSpPr>
        <p:spPr>
          <a:xfrm>
            <a:off x="-793"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pic>
        <p:nvPicPr>
          <p:cNvPr id="13" name="Picture 12"/>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755738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ront Cover Title Mid-Blue 3">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rgbClr val="004C75">
              <a:alpha val="90000"/>
            </a:srgb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sp>
        <p:nvSpPr>
          <p:cNvPr id="3" name="Picture Placeholder 2"/>
          <p:cNvSpPr>
            <a:spLocks noGrp="1"/>
          </p:cNvSpPr>
          <p:nvPr>
            <p:ph type="pic" sz="quarter" idx="12" hasCustomPrompt="1"/>
          </p:nvPr>
        </p:nvSpPr>
        <p:spPr>
          <a:xfrm>
            <a:off x="-793"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pic>
        <p:nvPicPr>
          <p:cNvPr id="12" name="Picture 11"/>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1108051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Front Cover Title Mid-Blue 3">
    <p:spTree>
      <p:nvGrpSpPr>
        <p:cNvPr id="1" name=""/>
        <p:cNvGrpSpPr/>
        <p:nvPr/>
      </p:nvGrpSpPr>
      <p:grpSpPr>
        <a:xfrm>
          <a:off x="0" y="0"/>
          <a:ext cx="0" cy="0"/>
          <a:chOff x="0" y="0"/>
          <a:chExt cx="0" cy="0"/>
        </a:xfrm>
      </p:grpSpPr>
      <p:sp>
        <p:nvSpPr>
          <p:cNvPr id="23" name="Text Placeholder 22"/>
          <p:cNvSpPr>
            <a:spLocks noGrp="1"/>
          </p:cNvSpPr>
          <p:nvPr>
            <p:ph type="body" sz="quarter" idx="21" hasCustomPrompt="1"/>
          </p:nvPr>
        </p:nvSpPr>
        <p:spPr>
          <a:xfrm>
            <a:off x="3442" y="-2"/>
            <a:ext cx="8519532" cy="5585445"/>
          </a:xfrm>
          <a:custGeom>
            <a:avLst/>
            <a:gdLst>
              <a:gd name="connsiteX0" fmla="*/ 0 w 8519532"/>
              <a:gd name="connsiteY0" fmla="*/ 0 h 5585445"/>
              <a:gd name="connsiteX1" fmla="*/ 8519532 w 8519532"/>
              <a:gd name="connsiteY1" fmla="*/ 0 h 5585445"/>
              <a:gd name="connsiteX2" fmla="*/ 8519532 w 8519532"/>
              <a:gd name="connsiteY2" fmla="*/ 5077596 h 5585445"/>
              <a:gd name="connsiteX3" fmla="*/ 7639911 w 8519532"/>
              <a:gd name="connsiteY3" fmla="*/ 5585445 h 5585445"/>
              <a:gd name="connsiteX4" fmla="*/ 0 w 8519532"/>
              <a:gd name="connsiteY4" fmla="*/ 5585445 h 558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32" h="5585445">
                <a:moveTo>
                  <a:pt x="0" y="0"/>
                </a:moveTo>
                <a:lnTo>
                  <a:pt x="8519532" y="0"/>
                </a:lnTo>
                <a:lnTo>
                  <a:pt x="8519532" y="5077596"/>
                </a:lnTo>
                <a:lnTo>
                  <a:pt x="7639911" y="5585445"/>
                </a:lnTo>
                <a:lnTo>
                  <a:pt x="0" y="5585445"/>
                </a:lnTo>
                <a:close/>
              </a:path>
            </a:pathLst>
          </a:custGeom>
          <a:solidFill>
            <a:srgbClr val="000624">
              <a:alpha val="89804"/>
            </a:srgbClr>
          </a:solidFill>
        </p:spPr>
        <p:txBody>
          <a:bodyPr wrap="square">
            <a:noAutofit/>
          </a:bodyPr>
          <a:lstStyle>
            <a:lvl1pPr marL="0" indent="0">
              <a:buFontTx/>
              <a:buNone/>
              <a:defRPr/>
            </a:lvl1pPr>
          </a:lstStyle>
          <a:p>
            <a:pPr lvl="0"/>
            <a:r>
              <a:rPr lang="en-US" dirty="0"/>
              <a:t>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705" y="5159721"/>
            <a:ext cx="136556" cy="157419"/>
          </a:xfrm>
          <a:prstGeom prst="rect">
            <a:avLst/>
          </a:prstGeom>
        </p:spPr>
      </p:pic>
      <p:sp>
        <p:nvSpPr>
          <p:cNvPr id="15" name="Text Placeholder 24"/>
          <p:cNvSpPr>
            <a:spLocks noGrp="1" noChangeAspect="1"/>
          </p:cNvSpPr>
          <p:nvPr>
            <p:ph type="body" sz="quarter" idx="17" hasCustomPrompt="1"/>
          </p:nvPr>
        </p:nvSpPr>
        <p:spPr>
          <a:xfrm rot="5400000">
            <a:off x="452054" y="5171785"/>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4" name="Text Placeholder 3"/>
          <p:cNvSpPr>
            <a:spLocks noGrp="1"/>
          </p:cNvSpPr>
          <p:nvPr>
            <p:ph type="body" sz="quarter" idx="18" hasCustomPrompt="1"/>
          </p:nvPr>
        </p:nvSpPr>
        <p:spPr>
          <a:xfrm>
            <a:off x="909840" y="2426782"/>
            <a:ext cx="6482852" cy="2080329"/>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sz="46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2"/>
              </a:buClr>
              <a:buSzTx/>
              <a:buFontTx/>
              <a:buNone/>
              <a:tabLst/>
              <a:defRPr/>
            </a:pPr>
            <a:r>
              <a:rPr lang="en-US" dirty="0"/>
              <a:t>Title of the presentation that could potentially go to three lines</a:t>
            </a:r>
          </a:p>
        </p:txBody>
      </p:sp>
      <p:sp>
        <p:nvSpPr>
          <p:cNvPr id="9" name="Text Placeholder 8"/>
          <p:cNvSpPr>
            <a:spLocks noGrp="1"/>
          </p:cNvSpPr>
          <p:nvPr>
            <p:ph type="body" sz="quarter" idx="19" hasCustomPrompt="1"/>
          </p:nvPr>
        </p:nvSpPr>
        <p:spPr>
          <a:xfrm>
            <a:off x="-793" y="4875873"/>
            <a:ext cx="8520326" cy="685800"/>
          </a:xfrm>
          <a:noFill/>
        </p:spPr>
        <p:txBody>
          <a:bodyPr lIns="900000" anchor="ctr" anchorCtr="0"/>
          <a:lstStyle>
            <a:lvl1pPr marL="0" indent="0">
              <a:buFontTx/>
              <a:buNone/>
              <a:defRPr>
                <a:solidFill>
                  <a:schemeClr val="bg1"/>
                </a:solidFill>
              </a:defRPr>
            </a:lvl1pPr>
          </a:lstStyle>
          <a:p>
            <a:pPr lvl="0"/>
            <a:r>
              <a:rPr lang="en-US" dirty="0"/>
              <a:t>Name of Presenter 1   |   Name of Presenter 2</a:t>
            </a:r>
          </a:p>
        </p:txBody>
      </p:sp>
      <p:sp>
        <p:nvSpPr>
          <p:cNvPr id="16" name="Text Placeholder 24"/>
          <p:cNvSpPr>
            <a:spLocks noGrp="1" noChangeAspect="1"/>
          </p:cNvSpPr>
          <p:nvPr>
            <p:ph type="body" sz="quarter" idx="20" hasCustomPrompt="1"/>
          </p:nvPr>
        </p:nvSpPr>
        <p:spPr>
          <a:xfrm rot="5400000">
            <a:off x="452286" y="5160188"/>
            <a:ext cx="151857" cy="131533"/>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17" name="Text Placeholder 24"/>
          <p:cNvSpPr>
            <a:spLocks noGrp="1" noChangeAspect="1"/>
          </p:cNvSpPr>
          <p:nvPr>
            <p:ph type="body" sz="quarter" idx="15" hasCustomPrompt="1"/>
          </p:nvPr>
        </p:nvSpPr>
        <p:spPr>
          <a:xfrm rot="5400000">
            <a:off x="441925" y="2654954"/>
            <a:ext cx="323162" cy="279910"/>
          </a:xfrm>
          <a:prstGeom prst="triangle">
            <a:avLst/>
          </a:prstGeom>
          <a:solidFill>
            <a:schemeClr val="accent1"/>
          </a:solidFill>
          <a:ln w="12700">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6" name="Picture Placeholder 23"/>
          <p:cNvSpPr>
            <a:spLocks noGrp="1"/>
          </p:cNvSpPr>
          <p:nvPr>
            <p:ph type="pic" sz="quarter" idx="22" hasCustomPrompt="1"/>
          </p:nvPr>
        </p:nvSpPr>
        <p:spPr>
          <a:xfrm>
            <a:off x="909840" y="645804"/>
            <a:ext cx="3666922" cy="596900"/>
          </a:xfrm>
        </p:spPr>
        <p:txBody>
          <a:bodyPr/>
          <a:lstStyle>
            <a:lvl1pPr>
              <a:defRPr baseline="0"/>
            </a:lvl1pPr>
          </a:lstStyle>
          <a:p>
            <a:r>
              <a:rPr lang="en-US" dirty="0"/>
              <a:t>Click to add logo</a:t>
            </a:r>
          </a:p>
        </p:txBody>
      </p:sp>
      <p:pic>
        <p:nvPicPr>
          <p:cNvPr id="12" name="Picture 11"/>
          <p:cNvPicPr>
            <a:picLocks noChangeAspect="1"/>
          </p:cNvPicPr>
          <p:nvPr userDrawn="1"/>
        </p:nvPicPr>
        <p:blipFill>
          <a:blip r:embed="rId3"/>
          <a:stretch>
            <a:fillRect/>
          </a:stretch>
        </p:blipFill>
        <p:spPr>
          <a:xfrm>
            <a:off x="0" y="-1184080"/>
            <a:ext cx="6794500" cy="952500"/>
          </a:xfrm>
          <a:prstGeom prst="rect">
            <a:avLst/>
          </a:prstGeom>
        </p:spPr>
      </p:pic>
      <p:sp>
        <p:nvSpPr>
          <p:cNvPr id="13" name="Picture Placeholder 2"/>
          <p:cNvSpPr>
            <a:spLocks noGrp="1"/>
          </p:cNvSpPr>
          <p:nvPr>
            <p:ph type="pic" sz="quarter" idx="12" hasCustomPrompt="1"/>
          </p:nvPr>
        </p:nvSpPr>
        <p:spPr>
          <a:xfrm>
            <a:off x="-793" y="-2"/>
            <a:ext cx="12188825" cy="6858001"/>
          </a:xfrm>
          <a:prstGeom prst="rect">
            <a:avLst/>
          </a:prstGeom>
        </p:spPr>
        <p:txBody>
          <a:bodyPr anchor="t"/>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 then send to back</a:t>
            </a:r>
          </a:p>
        </p:txBody>
      </p:sp>
    </p:spTree>
    <p:extLst>
      <p:ext uri="{BB962C8B-B14F-4D97-AF65-F5344CB8AC3E}">
        <p14:creationId xmlns:p14="http://schemas.microsoft.com/office/powerpoint/2010/main" val="1840361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600200"/>
            <a:ext cx="10363200" cy="401528"/>
          </a:xfrm>
        </p:spPr>
        <p:txBody>
          <a:bodyPr/>
          <a:lstStyle>
            <a:lvl1pPr marL="0" indent="0">
              <a:buFontTx/>
              <a:buNone/>
              <a:defRPr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Click to edit Master text styles. Subhead is in sentence case, ideally one line.</a:t>
            </a:r>
          </a:p>
        </p:txBody>
      </p:sp>
      <p:sp>
        <p:nvSpPr>
          <p:cNvPr id="9" name="Content Placeholder 8"/>
          <p:cNvSpPr>
            <a:spLocks noGrp="1"/>
          </p:cNvSpPr>
          <p:nvPr>
            <p:ph sz="quarter" idx="12" hasCustomPrompt="1"/>
          </p:nvPr>
        </p:nvSpPr>
        <p:spPr>
          <a:xfrm>
            <a:off x="912813" y="2057400"/>
            <a:ext cx="10363200" cy="4229100"/>
          </a:xfrm>
        </p:spPr>
        <p:txBody>
          <a:bodyPr/>
          <a:lstStyle>
            <a:lvl1pPr marL="0" marR="0" indent="0" algn="l" defTabSz="914400" rtl="0" eaLnBrk="1" fontAlgn="auto" latinLnBrk="0" hangingPunct="1">
              <a:lnSpc>
                <a:spcPct val="100000"/>
              </a:lnSpc>
              <a:spcBef>
                <a:spcPts val="0"/>
              </a:spcBef>
              <a:spcAft>
                <a:spcPts val="1200"/>
              </a:spcAft>
              <a:buClr>
                <a:schemeClr val="accent2"/>
              </a:buClr>
              <a:buSzTx/>
              <a:buFontTx/>
              <a:buNone/>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icon to add graph, table or object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10"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2895291491"/>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sp>
        <p:nvSpPr>
          <p:cNvPr id="3" name="Content Placeholder 2"/>
          <p:cNvSpPr>
            <a:spLocks noGrp="1"/>
          </p:cNvSpPr>
          <p:nvPr>
            <p:ph idx="1" hasCustomPrompt="1"/>
          </p:nvPr>
        </p:nvSpPr>
        <p:spPr>
          <a:xfrm>
            <a:off x="912813" y="1600200"/>
            <a:ext cx="10363200" cy="4686300"/>
          </a:xfrm>
        </p:spPr>
        <p:txBody>
          <a:bodyPr/>
          <a:lstStyle>
            <a:lvl1pPr>
              <a:defRPr baseline="0"/>
            </a:lvl1pPr>
          </a:lstStyle>
          <a:p>
            <a:pPr lvl="0">
              <a:lnSpc>
                <a:spcPct val="90000"/>
              </a:lnSpc>
              <a:spcBef>
                <a:spcPts val="1000"/>
              </a:spcBef>
              <a:spcAft>
                <a:spcPts val="0"/>
              </a:spcAft>
              <a:buNone/>
              <a:defRPr/>
            </a:pPr>
            <a:r>
              <a:rPr lang="en-US" dirty="0"/>
              <a:t>Click icon to add graph, table or object</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510275551"/>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2 lines, subhea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600200"/>
            <a:ext cx="10363200" cy="457200"/>
          </a:xfrm>
        </p:spPr>
        <p:txBody>
          <a:bodyPr/>
          <a:lstStyle>
            <a:lvl1pPr marL="0" indent="0">
              <a:buFontTx/>
              <a:buNone/>
              <a:defRPr b="1" baseline="0">
                <a:solidFill>
                  <a:schemeClr val="accent2"/>
                </a:solidFill>
              </a:defRPr>
            </a:lvl1pPr>
          </a:lstStyle>
          <a:p>
            <a:pPr lvl="0"/>
            <a:r>
              <a:rPr lang="en-US" dirty="0"/>
              <a:t>Click to edit Master text styles. Subhead is in sentence case, ideally one line.</a:t>
            </a:r>
          </a:p>
        </p:txBody>
      </p:sp>
      <p:sp>
        <p:nvSpPr>
          <p:cNvPr id="9" name="Text Placeholder 8"/>
          <p:cNvSpPr>
            <a:spLocks noGrp="1"/>
          </p:cNvSpPr>
          <p:nvPr>
            <p:ph type="body" sz="quarter" idx="12" hasCustomPrompt="1"/>
          </p:nvPr>
        </p:nvSpPr>
        <p:spPr>
          <a:xfrm>
            <a:off x="912813" y="2057400"/>
            <a:ext cx="10363200" cy="42291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vl5pPr>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746182470"/>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s,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sp>
        <p:nvSpPr>
          <p:cNvPr id="5" name="Text Placeholder 4"/>
          <p:cNvSpPr>
            <a:spLocks noGrp="1"/>
          </p:cNvSpPr>
          <p:nvPr>
            <p:ph type="body" sz="quarter" idx="3" hasCustomPrompt="1"/>
          </p:nvPr>
        </p:nvSpPr>
        <p:spPr>
          <a:xfrm>
            <a:off x="6323013" y="1600200"/>
            <a:ext cx="4953000" cy="735497"/>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9" name="Text Placeholder 8"/>
          <p:cNvSpPr>
            <a:spLocks noGrp="1"/>
          </p:cNvSpPr>
          <p:nvPr>
            <p:ph type="body" sz="quarter" idx="10"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63230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1325086442"/>
      </p:ext>
    </p:extLst>
  </p:cSld>
  <p:clrMapOvr>
    <a:masterClrMapping/>
  </p:clrMapOvr>
  <p:extLst mod="1">
    <p:ext uri="{DCECCB84-F9BA-43D5-87BE-67443E8EF086}">
      <p15:sldGuideLst xmlns:p15="http://schemas.microsoft.com/office/powerpoint/2012/main">
        <p15:guide id="1" orient="horz" pos="1176" userDrawn="1">
          <p15:clr>
            <a:srgbClr val="FBAE40"/>
          </p15:clr>
        </p15:guide>
        <p15:guide id="2" orient="horz" pos="1008" userDrawn="1">
          <p15:clr>
            <a:srgbClr val="FBAE40"/>
          </p15:clr>
        </p15:guide>
        <p15:guide id="3" orient="horz" pos="158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1 line, subhea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5"/>
            <a:ext cx="10363200" cy="625798"/>
          </a:xfrm>
        </p:spPr>
        <p:txBody>
          <a:bodyPr>
            <a:noAutofit/>
          </a:bodyPr>
          <a:lstStyle/>
          <a:p>
            <a:r>
              <a:rPr lang="en-US"/>
              <a:t>Title </a:t>
            </a:r>
            <a:r>
              <a:rPr lang="en-US" dirty="0"/>
              <a:t>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333975"/>
            <a:ext cx="10363200" cy="457200"/>
          </a:xfrm>
        </p:spPr>
        <p:txBody>
          <a:bodyPr/>
          <a:lstStyle>
            <a:lvl1pPr marL="0" indent="0">
              <a:buFontTx/>
              <a:buNone/>
              <a:defRPr b="1" baseline="0">
                <a:solidFill>
                  <a:schemeClr val="accent2"/>
                </a:solidFill>
              </a:defRPr>
            </a:lvl1pPr>
          </a:lstStyle>
          <a:p>
            <a:pPr lvl="0"/>
            <a:r>
              <a:rPr lang="en-US" dirty="0"/>
              <a:t>Click to edit Master text styles. Subhead is in sentence case, ideally one line.</a:t>
            </a:r>
          </a:p>
        </p:txBody>
      </p:sp>
      <p:sp>
        <p:nvSpPr>
          <p:cNvPr id="9" name="Text Placeholder 8"/>
          <p:cNvSpPr>
            <a:spLocks noGrp="1"/>
          </p:cNvSpPr>
          <p:nvPr>
            <p:ph type="body" sz="quarter" idx="12" hasCustomPrompt="1"/>
          </p:nvPr>
        </p:nvSpPr>
        <p:spPr>
          <a:xfrm>
            <a:off x="912813" y="1791175"/>
            <a:ext cx="10363200" cy="42291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vl5pPr>
              <a:defRPr/>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702745222"/>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head, 1 column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7" name="Text Placeholder 6"/>
          <p:cNvSpPr>
            <a:spLocks noGrp="1"/>
          </p:cNvSpPr>
          <p:nvPr>
            <p:ph type="body" sz="quarter" idx="11" hasCustomPrompt="1"/>
          </p:nvPr>
        </p:nvSpPr>
        <p:spPr>
          <a:xfrm>
            <a:off x="912813" y="1600200"/>
            <a:ext cx="10363200" cy="457200"/>
          </a:xfrm>
        </p:spPr>
        <p:txBody>
          <a:bodyPr/>
          <a:lstStyle>
            <a:lvl1pPr marL="0" indent="0">
              <a:buFontTx/>
              <a:buNone/>
              <a:defRPr sz="2400" b="1" baseline="0">
                <a:solidFill>
                  <a:schemeClr val="accent2"/>
                </a:solidFill>
              </a:defRPr>
            </a:lvl1pPr>
          </a:lstStyle>
          <a:p>
            <a:pPr lvl="0"/>
            <a:r>
              <a:rPr lang="en-US" dirty="0"/>
              <a:t>Click to edit Master text styles. Subhead is in sentence case.</a:t>
            </a:r>
          </a:p>
        </p:txBody>
      </p:sp>
      <p:sp>
        <p:nvSpPr>
          <p:cNvPr id="9" name="Text Placeholder 8"/>
          <p:cNvSpPr>
            <a:spLocks noGrp="1"/>
          </p:cNvSpPr>
          <p:nvPr>
            <p:ph type="body" sz="quarter" idx="12" hasCustomPrompt="1"/>
          </p:nvPr>
        </p:nvSpPr>
        <p:spPr>
          <a:xfrm>
            <a:off x="912813" y="2286000"/>
            <a:ext cx="10363200" cy="40005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baseline="0"/>
            </a:lvl1pPr>
            <a:lvl2pPr>
              <a:defRPr sz="2400"/>
            </a:lvl2pPr>
            <a:lvl3pPr>
              <a:defRPr sz="2400"/>
            </a:lvl3pPr>
            <a:lvl4pPr>
              <a:defRPr sz="2400"/>
            </a:lvl4pPr>
            <a:lvl5pPr>
              <a:defRPr sz="2400"/>
            </a:lvl5pPr>
            <a:lvl6pPr marL="2286000" indent="0">
              <a:buNone/>
              <a:defRPr/>
            </a:lvl6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247954778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6" name="Text Placeholder 5"/>
          <p:cNvSpPr>
            <a:spLocks noGrp="1"/>
          </p:cNvSpPr>
          <p:nvPr>
            <p:ph type="body" sz="quarter" idx="10" hasCustomPrompt="1"/>
          </p:nvPr>
        </p:nvSpPr>
        <p:spPr>
          <a:xfrm>
            <a:off x="912813" y="1600201"/>
            <a:ext cx="103632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1"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3679864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heads,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sp>
        <p:nvSpPr>
          <p:cNvPr id="5" name="Text Placeholder 4"/>
          <p:cNvSpPr>
            <a:spLocks noGrp="1"/>
          </p:cNvSpPr>
          <p:nvPr>
            <p:ph type="body" sz="quarter" idx="3" hasCustomPrompt="1"/>
          </p:nvPr>
        </p:nvSpPr>
        <p:spPr>
          <a:xfrm>
            <a:off x="6323013" y="1600200"/>
            <a:ext cx="4953000" cy="735497"/>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9" name="Text Placeholder 8"/>
          <p:cNvSpPr>
            <a:spLocks noGrp="1"/>
          </p:cNvSpPr>
          <p:nvPr>
            <p:ph type="body" sz="quarter" idx="10"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63230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2" name="Text Placeholder 7"/>
          <p:cNvSpPr>
            <a:spLocks noGrp="1"/>
          </p:cNvSpPr>
          <p:nvPr>
            <p:ph type="body" sz="quarter" idx="12"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2242418140"/>
      </p:ext>
    </p:extLst>
  </p:cSld>
  <p:clrMapOvr>
    <a:masterClrMapping/>
  </p:clrMapOvr>
  <p:extLst mod="1">
    <p:ext uri="{DCECCB84-F9BA-43D5-87BE-67443E8EF086}">
      <p15:sldGuideLst xmlns:p15="http://schemas.microsoft.com/office/powerpoint/2012/main">
        <p15:guide id="1" orient="horz" pos="1176">
          <p15:clr>
            <a:srgbClr val="FBAE40"/>
          </p15:clr>
        </p15:guide>
        <p15:guide id="2" orient="horz" pos="1008">
          <p15:clr>
            <a:srgbClr val="FBAE40"/>
          </p15:clr>
        </p15:guide>
        <p15:guide id="3" orient="horz" pos="158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ubheads, 2 columns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p:spPr>
        <p:txBody>
          <a:bodyPr anchor="t" anchorCtr="0">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sentence case, two lines.</a:t>
            </a:r>
          </a:p>
        </p:txBody>
      </p:sp>
      <p:sp>
        <p:nvSpPr>
          <p:cNvPr id="5" name="Text Placeholder 4"/>
          <p:cNvSpPr>
            <a:spLocks noGrp="1"/>
          </p:cNvSpPr>
          <p:nvPr>
            <p:ph type="body" sz="quarter" idx="3" hasCustomPrompt="1"/>
          </p:nvPr>
        </p:nvSpPr>
        <p:spPr>
          <a:xfrm>
            <a:off x="6323013" y="1600200"/>
            <a:ext cx="4953000" cy="735497"/>
          </a:xfrm>
        </p:spPr>
        <p:txBody>
          <a:bodyPr anchor="t" anchorCtr="0">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sentence case,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9" name="Text Placeholder 8"/>
          <p:cNvSpPr>
            <a:spLocks noGrp="1"/>
          </p:cNvSpPr>
          <p:nvPr>
            <p:ph type="body" sz="quarter" idx="10"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vl1pPr>
            <a:lvl2pPr>
              <a:defRPr sz="2400"/>
            </a:lvl2pPr>
            <a:lvl3pPr>
              <a:defRPr sz="2400"/>
            </a:lvl3pPr>
            <a:lvl4pPr>
              <a:defRPr sz="2400"/>
            </a:lvl4pPr>
            <a:lvl5pPr>
              <a:defRPr sz="2400"/>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a:t>
            </a:r>
            <a:br>
              <a:rPr lang="en-US" dirty="0"/>
            </a:br>
            <a:r>
              <a:rPr lang="en-US" dirty="0"/>
              <a:t>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63230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vl1pPr>
            <a:lvl2pPr>
              <a:defRPr sz="2400"/>
            </a:lvl2pPr>
            <a:lvl3pPr>
              <a:defRPr sz="2400"/>
            </a:lvl3pPr>
            <a:lvl4pPr>
              <a:defRPr sz="2400"/>
            </a:lvl4pPr>
            <a:lvl5pPr>
              <a:defRPr sz="2400"/>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a:t>
            </a:r>
            <a:br>
              <a:rPr lang="en-US" dirty="0"/>
            </a:br>
            <a:r>
              <a:rPr lang="en-US" dirty="0"/>
              <a:t>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0" y="-1184080"/>
            <a:ext cx="6794500" cy="952500"/>
          </a:xfrm>
          <a:prstGeom prst="rect">
            <a:avLst/>
          </a:prstGeom>
        </p:spPr>
      </p:pic>
      <p:sp>
        <p:nvSpPr>
          <p:cNvPr id="12" name="Text Placeholder 7"/>
          <p:cNvSpPr>
            <a:spLocks noGrp="1"/>
          </p:cNvSpPr>
          <p:nvPr>
            <p:ph type="body" sz="quarter" idx="12"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688384777"/>
      </p:ext>
    </p:extLst>
  </p:cSld>
  <p:clrMapOvr>
    <a:masterClrMapping/>
  </p:clrMapOvr>
  <p:extLst mod="1">
    <p:ext uri="{DCECCB84-F9BA-43D5-87BE-67443E8EF086}">
      <p15:sldGuideLst xmlns:p15="http://schemas.microsoft.com/office/powerpoint/2012/main">
        <p15:guide id="1" orient="horz" pos="1176">
          <p15:clr>
            <a:srgbClr val="FBAE40"/>
          </p15:clr>
        </p15:guide>
        <p15:guide id="2" orient="horz" pos="1008">
          <p15:clr>
            <a:srgbClr val="FBAE40"/>
          </p15:clr>
        </p15:guide>
        <p15:guide id="3" orient="horz" pos="158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5" name="Picture 4"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9" name="Text Placeholder 8"/>
          <p:cNvSpPr>
            <a:spLocks noGrp="1"/>
          </p:cNvSpPr>
          <p:nvPr>
            <p:ph type="body" sz="quarter" idx="12" hasCustomPrompt="1"/>
          </p:nvPr>
        </p:nvSpPr>
        <p:spPr>
          <a:xfrm>
            <a:off x="6323014"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912813"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0" y="-1184080"/>
            <a:ext cx="6794500" cy="952500"/>
          </a:xfrm>
          <a:prstGeom prst="rect">
            <a:avLst/>
          </a:prstGeom>
        </p:spPr>
      </p:pic>
      <p:sp>
        <p:nvSpPr>
          <p:cNvPr id="8"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674222340"/>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head, 1 column text,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8" name="Picture Placeholder 7"/>
          <p:cNvSpPr>
            <a:spLocks noGrp="1"/>
          </p:cNvSpPr>
          <p:nvPr>
            <p:ph type="pic" sz="quarter" idx="10" hasCustomPrompt="1"/>
          </p:nvPr>
        </p:nvSpPr>
        <p:spPr>
          <a:xfrm>
            <a:off x="6323013" y="1600200"/>
            <a:ext cx="4953000" cy="4686299"/>
          </a:xfrm>
        </p:spPr>
        <p:txBody>
          <a:bodyPr/>
          <a:lstStyle>
            <a:lvl1pPr>
              <a:defRPr baseline="0"/>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None/>
              <a:tabLst/>
              <a:defRPr/>
            </a:pPr>
            <a:r>
              <a:rPr lang="en-US" dirty="0"/>
              <a:t>Click to insert icon or image</a:t>
            </a:r>
          </a:p>
        </p:txBody>
      </p:sp>
      <p:sp>
        <p:nvSpPr>
          <p:cNvPr id="10" name="Text Placeholder 9"/>
          <p:cNvSpPr>
            <a:spLocks noGrp="1"/>
          </p:cNvSpPr>
          <p:nvPr>
            <p:ph type="body" sz="quarter" idx="11"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12" name="Text Placeholder 7"/>
          <p:cNvSpPr>
            <a:spLocks noGrp="1"/>
          </p:cNvSpPr>
          <p:nvPr>
            <p:ph type="body" sz="quarter" idx="12"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1794543092"/>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58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head, 1 column text,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695738"/>
          </a:xfrm>
        </p:spPr>
        <p:txBody>
          <a:bodyPr anchor="t" anchorCtr="0">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is in sentence case, up to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10" name="Text Placeholder 9"/>
          <p:cNvSpPr>
            <a:spLocks noGrp="1"/>
          </p:cNvSpPr>
          <p:nvPr>
            <p:ph type="body" sz="quarter" idx="11"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p:cNvSpPr>
            <a:spLocks noGrp="1"/>
          </p:cNvSpPr>
          <p:nvPr>
            <p:ph type="chart" sz="quarter" idx="12" hasCustomPrompt="1"/>
          </p:nvPr>
        </p:nvSpPr>
        <p:spPr>
          <a:xfrm>
            <a:off x="6323013" y="1600200"/>
            <a:ext cx="4953000" cy="4686300"/>
          </a:xfrm>
        </p:spPr>
        <p:txBody>
          <a:bodyPr/>
          <a:lstStyle>
            <a:lvl1pPr marL="0" indent="0">
              <a:buFontTx/>
              <a:buNone/>
              <a:defRPr baseline="0"/>
            </a:lvl1pPr>
          </a:lstStyle>
          <a:p>
            <a:r>
              <a:rPr lang="en-US" dirty="0"/>
              <a:t>Insert chart</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0" y="-1184080"/>
            <a:ext cx="6794500" cy="952500"/>
          </a:xfrm>
          <a:prstGeom prst="rect">
            <a:avLst/>
          </a:prstGeom>
        </p:spPr>
      </p:pic>
      <p:sp>
        <p:nvSpPr>
          <p:cNvPr id="11" name="Text Placeholder 7"/>
          <p:cNvSpPr>
            <a:spLocks noGrp="1"/>
          </p:cNvSpPr>
          <p:nvPr>
            <p:ph type="body" sz="quarter" idx="10" hasCustomPrompt="1"/>
          </p:nvPr>
        </p:nvSpPr>
        <p:spPr>
          <a:xfrm>
            <a:off x="912813" y="6286501"/>
            <a:ext cx="7696200" cy="323046"/>
          </a:xfrm>
        </p:spPr>
        <p:txBody>
          <a:bodyPr anchor="b"/>
          <a:lstStyle>
            <a:lvl1pPr marL="0" indent="0">
              <a:buFontTx/>
              <a:buNone/>
              <a:defRPr sz="900">
                <a:solidFill>
                  <a:srgbClr val="808285"/>
                </a:solidFill>
              </a:defRPr>
            </a:lvl1pPr>
          </a:lstStyle>
          <a:p>
            <a:pPr lvl="0"/>
            <a:r>
              <a:rPr lang="en-US" dirty="0"/>
              <a:t>Click to </a:t>
            </a:r>
            <a:r>
              <a:rPr lang="en-US"/>
              <a:t>add footnotes</a:t>
            </a:r>
            <a:endParaRPr lang="en-US" dirty="0"/>
          </a:p>
        </p:txBody>
      </p:sp>
    </p:spTree>
    <p:extLst>
      <p:ext uri="{BB962C8B-B14F-4D97-AF65-F5344CB8AC3E}">
        <p14:creationId xmlns:p14="http://schemas.microsoft.com/office/powerpoint/2010/main" val="989542137"/>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58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Biography</a:t>
            </a:r>
          </a:p>
        </p:txBody>
      </p:sp>
      <p:sp>
        <p:nvSpPr>
          <p:cNvPr id="4" name="Picture Placeholder 2"/>
          <p:cNvSpPr>
            <a:spLocks noGrp="1"/>
          </p:cNvSpPr>
          <p:nvPr>
            <p:ph type="pic" sz="quarter" idx="17" hasCustomPrompt="1"/>
          </p:nvPr>
        </p:nvSpPr>
        <p:spPr>
          <a:xfrm>
            <a:off x="7014117" y="0"/>
            <a:ext cx="4719096" cy="4993838"/>
          </a:xfrm>
          <a:prstGeom prst="rect">
            <a:avLst/>
          </a:prstGeom>
        </p:spPr>
        <p:txBody>
          <a:bodyPr anchor="ctr">
            <a:normAutofit/>
          </a:bodyPr>
          <a:lstStyle>
            <a:lvl1pPr marL="0" indent="0" algn="ctr">
              <a:buFontTx/>
              <a:buNone/>
              <a:defRPr sz="2000" b="0"/>
            </a:lvl1pPr>
          </a:lstStyle>
          <a:p>
            <a:r>
              <a:rPr lang="en-US" dirty="0"/>
              <a:t>Click to insert photo</a:t>
            </a:r>
          </a:p>
        </p:txBody>
      </p:sp>
      <p:pic>
        <p:nvPicPr>
          <p:cNvPr id="6" name="Picture 5"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79502"/>
            <a:ext cx="231253" cy="276225"/>
          </a:xfrm>
          <a:prstGeom prst="rect">
            <a:avLst/>
          </a:prstGeom>
        </p:spPr>
      </p:pic>
      <p:sp>
        <p:nvSpPr>
          <p:cNvPr id="8" name="Text Placeholder 7"/>
          <p:cNvSpPr>
            <a:spLocks noGrp="1"/>
          </p:cNvSpPr>
          <p:nvPr>
            <p:ph type="body" sz="quarter" idx="20" hasCustomPrompt="1"/>
          </p:nvPr>
        </p:nvSpPr>
        <p:spPr>
          <a:xfrm>
            <a:off x="912813" y="1371600"/>
            <a:ext cx="4953000" cy="4914900"/>
          </a:xfrm>
        </p:spPr>
        <p:txBody>
          <a:bodyPr/>
          <a:lstStyle>
            <a:lvl1pPr marL="0" indent="0">
              <a:buFontTx/>
              <a:buNone/>
              <a:defRPr/>
            </a:lvl1pPr>
            <a:lvl2pPr marL="182562" indent="0">
              <a:buFontTx/>
              <a:buNone/>
              <a:defRPr/>
            </a:lvl2pPr>
            <a:lvl3pPr marL="365760" indent="0">
              <a:buFontTx/>
              <a:buNone/>
              <a:defRPr/>
            </a:lvl3pPr>
            <a:lvl4pPr marL="548640" indent="0">
              <a:buFontTx/>
              <a:buNone/>
              <a:defRPr/>
            </a:lvl4pPr>
            <a:lvl5pPr marL="731520" indent="0">
              <a:buFontTx/>
              <a:buNone/>
              <a:defRPr/>
            </a:lvl5pPr>
          </a:lstStyle>
          <a:p>
            <a:r>
              <a:rPr lang="en-US" dirty="0"/>
              <a:t>Click to edit body copy. Body copy is formatted to begin without a bullet. Body copy should be in sentence case, ideally a maximum of 10 lines in length (this is flexible, depending on biography, but should be succinct).</a:t>
            </a:r>
          </a:p>
          <a:p>
            <a:pPr marL="342900" indent="-342900">
              <a:buFont typeface="Arial"/>
              <a:buChar char="•"/>
            </a:pPr>
            <a:r>
              <a:rPr lang="en-US" dirty="0"/>
              <a:t>You can add a bullet manually, </a:t>
            </a:r>
            <a:br>
              <a:rPr lang="en-US" dirty="0"/>
            </a:br>
            <a:r>
              <a:rPr lang="en-US" dirty="0"/>
              <a:t>if required.</a:t>
            </a:r>
          </a:p>
          <a:p>
            <a:r>
              <a:rPr lang="en-US" dirty="0">
                <a:solidFill>
                  <a:schemeClr val="accent2"/>
                </a:solidFill>
              </a:rPr>
              <a:t>SPECIALTIES: </a:t>
            </a:r>
            <a:r>
              <a:rPr lang="en-US" dirty="0"/>
              <a:t>Keep the word “specialties” in all caps, in bright blue. Description of specialties should be succinct.</a:t>
            </a:r>
          </a:p>
        </p:txBody>
      </p:sp>
      <p:sp>
        <p:nvSpPr>
          <p:cNvPr id="11" name="Freeform 10"/>
          <p:cNvSpPr/>
          <p:nvPr userDrawn="1"/>
        </p:nvSpPr>
        <p:spPr>
          <a:xfrm>
            <a:off x="7014117" y="4993838"/>
            <a:ext cx="4719638" cy="1292662"/>
          </a:xfrm>
          <a:custGeom>
            <a:avLst/>
            <a:gdLst>
              <a:gd name="connsiteX0" fmla="*/ 0 w 4719638"/>
              <a:gd name="connsiteY0" fmla="*/ 0 h 1292662"/>
              <a:gd name="connsiteX1" fmla="*/ 4719638 w 4719638"/>
              <a:gd name="connsiteY1" fmla="*/ 0 h 1292662"/>
              <a:gd name="connsiteX2" fmla="*/ 4719638 w 4719638"/>
              <a:gd name="connsiteY2" fmla="*/ 961639 h 1292662"/>
              <a:gd name="connsiteX3" fmla="*/ 4146289 w 4719638"/>
              <a:gd name="connsiteY3" fmla="*/ 1292662 h 1292662"/>
              <a:gd name="connsiteX4" fmla="*/ 0 w 4719638"/>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9638" h="1292662">
                <a:moveTo>
                  <a:pt x="0" y="0"/>
                </a:moveTo>
                <a:lnTo>
                  <a:pt x="4719638" y="0"/>
                </a:lnTo>
                <a:lnTo>
                  <a:pt x="4719638" y="961639"/>
                </a:lnTo>
                <a:lnTo>
                  <a:pt x="4146289" y="1292662"/>
                </a:lnTo>
                <a:lnTo>
                  <a:pt x="0" y="12926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rgbClr val="FFFFFF"/>
              </a:solidFill>
              <a:ea typeface="Tahoma" charset="0"/>
              <a:cs typeface="Tahoma" charset="0"/>
            </a:endParaRPr>
          </a:p>
        </p:txBody>
      </p:sp>
      <p:sp>
        <p:nvSpPr>
          <p:cNvPr id="12" name="Content Placeholder 10"/>
          <p:cNvSpPr txBox="1">
            <a:spLocks/>
          </p:cNvSpPr>
          <p:nvPr userDrawn="1"/>
        </p:nvSpPr>
        <p:spPr>
          <a:xfrm>
            <a:off x="7014117" y="4993838"/>
            <a:ext cx="4719638" cy="1292662"/>
          </a:xfrm>
          <a:prstGeom prst="rect">
            <a:avLst/>
          </a:prstGeom>
          <a:noFill/>
        </p:spPr>
        <p:txBody>
          <a:bodyPr vert="horz" wrap="square" lIns="182880" tIns="182880" rIns="182880" bIns="182880" rtlCol="0">
            <a:spAutoFit/>
          </a:bodyPr>
          <a:lstStyle>
            <a:lvl1pPr marL="182880" indent="-182880" algn="l" defTabSz="914400" rtl="0" eaLnBrk="1" latinLnBrk="0" hangingPunct="1">
              <a:lnSpc>
                <a:spcPct val="100000"/>
              </a:lnSpc>
              <a:spcBef>
                <a:spcPts val="0"/>
              </a:spcBef>
              <a:spcAft>
                <a:spcPts val="600"/>
              </a:spcAft>
              <a:buClr>
                <a:schemeClr val="accent2"/>
              </a:buClr>
              <a:buFont typeface="Arial" charset="0"/>
              <a:buChar char="•"/>
              <a:defRPr sz="2000" kern="1200" baseline="0">
                <a:solidFill>
                  <a:schemeClr val="bg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3000" kern="1200" baseline="0">
                <a:solidFill>
                  <a:schemeClr val="bg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00A0D3"/>
              </a:buClr>
            </a:pPr>
            <a:r>
              <a:rPr lang="en-US" b="1" dirty="0">
                <a:solidFill>
                  <a:srgbClr val="FFFFFF"/>
                </a:solidFill>
              </a:rPr>
              <a:t>Employee name (bold)</a:t>
            </a:r>
            <a:br>
              <a:rPr lang="en-US" dirty="0">
                <a:solidFill>
                  <a:srgbClr val="FFFFFF"/>
                </a:solidFill>
              </a:rPr>
            </a:br>
            <a:r>
              <a:rPr lang="en-US" dirty="0">
                <a:solidFill>
                  <a:srgbClr val="FFFFFF"/>
                </a:solidFill>
              </a:rPr>
              <a:t>Employee title </a:t>
            </a:r>
            <a:br>
              <a:rPr lang="en-US" dirty="0">
                <a:solidFill>
                  <a:srgbClr val="FFFFFF"/>
                </a:solidFill>
              </a:rPr>
            </a:br>
            <a:r>
              <a:rPr lang="en-US" dirty="0">
                <a:solidFill>
                  <a:srgbClr val="FFFFFF"/>
                </a:solidFill>
              </a:rPr>
              <a:t>and company. </a:t>
            </a:r>
          </a:p>
        </p:txBody>
      </p:sp>
      <p:pic>
        <p:nvPicPr>
          <p:cNvPr id="9" name="Picture 8"/>
          <p:cNvPicPr>
            <a:picLocks noChangeAspect="1"/>
          </p:cNvPicPr>
          <p:nvPr userDrawn="1"/>
        </p:nvPicPr>
        <p:blipFill>
          <a:blip r:embed="rId3"/>
          <a:stretch>
            <a:fillRect/>
          </a:stretch>
        </p:blipFill>
        <p:spPr>
          <a:xfrm>
            <a:off x="0" y="-1184080"/>
            <a:ext cx="6794500" cy="952500"/>
          </a:xfrm>
          <a:prstGeom prst="rect">
            <a:avLst/>
          </a:prstGeom>
        </p:spPr>
      </p:pic>
    </p:spTree>
    <p:extLst>
      <p:ext uri="{BB962C8B-B14F-4D97-AF65-F5344CB8AC3E}">
        <p14:creationId xmlns:p14="http://schemas.microsoft.com/office/powerpoint/2010/main" val="3994241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317502025"/>
      </p:ext>
    </p:extLst>
  </p:cSld>
  <p:clrMapOvr>
    <a:masterClrMapping/>
  </p:clrMapOvr>
  <p:extLst mod="1">
    <p:ext uri="{DCECCB84-F9BA-43D5-87BE-67443E8EF086}">
      <p15:sldGuideLst xmlns:p15="http://schemas.microsoft.com/office/powerpoint/2012/main">
        <p15:guide id="1" orient="horz" pos="1008">
          <p15:clr>
            <a:srgbClr val="FBAE40"/>
          </p15:clr>
        </p15:guide>
        <p15:guide id="2" orient="horz" pos="1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s, 2 columns shor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22528"/>
            <a:ext cx="10363200" cy="973138"/>
          </a:xfrm>
        </p:spPr>
        <p:txBody>
          <a:bodyPr>
            <a:noAutofit/>
          </a:bodyPr>
          <a:lstStyle>
            <a:lvl1pPr>
              <a:defRPr baseline="0"/>
            </a:lvl1pPr>
          </a:lstStyle>
          <a:p>
            <a:r>
              <a:rPr lang="en-US" dirty="0"/>
              <a:t>Click to edit Master title style. Title is in sentence case, maximum of two lines. </a:t>
            </a:r>
          </a:p>
        </p:txBody>
      </p:sp>
      <p:sp>
        <p:nvSpPr>
          <p:cNvPr id="3" name="Text Placeholder 2"/>
          <p:cNvSpPr>
            <a:spLocks noGrp="1"/>
          </p:cNvSpPr>
          <p:nvPr>
            <p:ph type="body" idx="1" hasCustomPrompt="1"/>
          </p:nvPr>
        </p:nvSpPr>
        <p:spPr>
          <a:xfrm>
            <a:off x="912812" y="1600201"/>
            <a:ext cx="4953001" cy="735496"/>
          </a:xfrm>
        </p:spPr>
        <p:txBody>
          <a:bodyPr anchor="t" anchorCtr="0">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sentence case, two lines.</a:t>
            </a:r>
          </a:p>
        </p:txBody>
      </p:sp>
      <p:sp>
        <p:nvSpPr>
          <p:cNvPr id="5" name="Text Placeholder 4"/>
          <p:cNvSpPr>
            <a:spLocks noGrp="1"/>
          </p:cNvSpPr>
          <p:nvPr>
            <p:ph type="body" sz="quarter" idx="3" hasCustomPrompt="1"/>
          </p:nvPr>
        </p:nvSpPr>
        <p:spPr>
          <a:xfrm>
            <a:off x="6323013" y="1600200"/>
            <a:ext cx="4953000" cy="735497"/>
          </a:xfrm>
        </p:spPr>
        <p:txBody>
          <a:bodyPr anchor="t" anchorCtr="0">
            <a:no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Sub sentence case, two lines.</a:t>
            </a:r>
          </a:p>
        </p:txBody>
      </p:sp>
      <p:pic>
        <p:nvPicPr>
          <p:cNvPr id="7" name="Picture 6"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9" name="Text Placeholder 8"/>
          <p:cNvSpPr>
            <a:spLocks noGrp="1"/>
          </p:cNvSpPr>
          <p:nvPr>
            <p:ph type="body" sz="quarter" idx="10" hasCustomPrompt="1"/>
          </p:nvPr>
        </p:nvSpPr>
        <p:spPr>
          <a:xfrm>
            <a:off x="9128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vl1pPr>
            <a:lvl2pPr>
              <a:defRPr sz="2400"/>
            </a:lvl2pPr>
            <a:lvl3pPr>
              <a:defRPr sz="2400"/>
            </a:lvl3pPr>
            <a:lvl4pPr>
              <a:defRPr sz="2400"/>
            </a:lvl4pPr>
            <a:lvl5pPr>
              <a:defRPr sz="2400"/>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a:t>
            </a:r>
            <a:br>
              <a:rPr lang="en-US" dirty="0"/>
            </a:br>
            <a:r>
              <a:rPr lang="en-US" dirty="0"/>
              <a:t>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6323013" y="2514600"/>
            <a:ext cx="4953000" cy="37719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sz="2400"/>
            </a:lvl1pPr>
            <a:lvl2pPr>
              <a:defRPr sz="2400"/>
            </a:lvl2pPr>
            <a:lvl3pPr>
              <a:defRPr sz="2400"/>
            </a:lvl3pPr>
            <a:lvl4pPr>
              <a:defRPr sz="2400"/>
            </a:lvl4pPr>
            <a:lvl5pPr>
              <a:defRPr sz="2400"/>
            </a:lvl5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a:t>
            </a:r>
            <a:br>
              <a:rPr lang="en-US" dirty="0"/>
            </a:br>
            <a:r>
              <a:rPr lang="en-US" dirty="0"/>
              <a:t>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805387401"/>
      </p:ext>
    </p:extLst>
  </p:cSld>
  <p:clrMapOvr>
    <a:masterClrMapping/>
  </p:clrMapOvr>
  <p:extLst mod="1">
    <p:ext uri="{DCECCB84-F9BA-43D5-87BE-67443E8EF086}">
      <p15:sldGuideLst xmlns:p15="http://schemas.microsoft.com/office/powerpoint/2012/main">
        <p15:guide id="1" orient="horz" pos="1176">
          <p15:clr>
            <a:srgbClr val="FBAE40"/>
          </p15:clr>
        </p15:guide>
        <p15:guide id="2" orient="horz" pos="1008">
          <p15:clr>
            <a:srgbClr val="FBAE40"/>
          </p15:clr>
        </p15:guide>
        <p15:guide id="3" orient="horz" pos="158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 line call out">
    <p:spTree>
      <p:nvGrpSpPr>
        <p:cNvPr id="1" name=""/>
        <p:cNvGrpSpPr/>
        <p:nvPr/>
      </p:nvGrpSpPr>
      <p:grpSpPr>
        <a:xfrm>
          <a:off x="0" y="0"/>
          <a:ext cx="0" cy="0"/>
          <a:chOff x="0" y="0"/>
          <a:chExt cx="0" cy="0"/>
        </a:xfrm>
      </p:grpSpPr>
      <p:sp>
        <p:nvSpPr>
          <p:cNvPr id="8"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 </a:t>
            </a:r>
          </a:p>
        </p:txBody>
      </p:sp>
      <p:sp>
        <p:nvSpPr>
          <p:cNvPr id="9" name="Text Placeholder 8"/>
          <p:cNvSpPr>
            <a:spLocks noGrp="1"/>
          </p:cNvSpPr>
          <p:nvPr>
            <p:ph type="body" sz="quarter" idx="21" hasCustomPrompt="1"/>
          </p:nvPr>
        </p:nvSpPr>
        <p:spPr>
          <a:xfrm>
            <a:off x="0" y="2484438"/>
            <a:ext cx="6094413" cy="3120854"/>
          </a:xfrm>
          <a:custGeom>
            <a:avLst/>
            <a:gdLst>
              <a:gd name="connsiteX0" fmla="*/ 0 w 6094413"/>
              <a:gd name="connsiteY0" fmla="*/ 0 h 3120854"/>
              <a:gd name="connsiteX1" fmla="*/ 6094413 w 6094413"/>
              <a:gd name="connsiteY1" fmla="*/ 0 h 3120854"/>
              <a:gd name="connsiteX2" fmla="*/ 6094413 w 6094413"/>
              <a:gd name="connsiteY2" fmla="*/ 2790549 h 3120854"/>
              <a:gd name="connsiteX3" fmla="*/ 5522307 w 6094413"/>
              <a:gd name="connsiteY3" fmla="*/ 3120854 h 3120854"/>
              <a:gd name="connsiteX4" fmla="*/ 0 w 6094413"/>
              <a:gd name="connsiteY4" fmla="*/ 3120854 h 312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3" h="3120854">
                <a:moveTo>
                  <a:pt x="0" y="0"/>
                </a:moveTo>
                <a:lnTo>
                  <a:pt x="6094413" y="0"/>
                </a:lnTo>
                <a:lnTo>
                  <a:pt x="6094413" y="2790549"/>
                </a:lnTo>
                <a:lnTo>
                  <a:pt x="5522307" y="3120854"/>
                </a:lnTo>
                <a:lnTo>
                  <a:pt x="0" y="3120854"/>
                </a:lnTo>
                <a:close/>
              </a:path>
            </a:pathLst>
          </a:custGeom>
          <a:solidFill>
            <a:schemeClr val="accent2">
              <a:alpha val="85000"/>
            </a:schemeClr>
          </a:solidFill>
        </p:spPr>
        <p:txBody>
          <a:bodyPr wrap="square" lIns="900000" tIns="438912" rIns="457200" bIns="36576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with a maximum of five lines recommended. </a:t>
            </a:r>
            <a:r>
              <a:rPr lang="en-US" dirty="0" err="1"/>
              <a:t>Sed</a:t>
            </a:r>
            <a:r>
              <a:rPr lang="en-US" dirty="0"/>
              <a:t> </a:t>
            </a:r>
            <a:r>
              <a:rPr lang="en-US" dirty="0" err="1"/>
              <a:t>metus</a:t>
            </a:r>
            <a:r>
              <a:rPr lang="en-US" dirty="0"/>
              <a:t> nisi, </a:t>
            </a:r>
            <a:r>
              <a:rPr lang="en-US" dirty="0" err="1"/>
              <a:t>eget</a:t>
            </a:r>
            <a:r>
              <a:rPr lang="en-US" dirty="0"/>
              <a:t> </a:t>
            </a:r>
            <a:r>
              <a:rPr lang="en-US" dirty="0" err="1"/>
              <a:t>odio</a:t>
            </a:r>
            <a:r>
              <a:rPr lang="en-US" dirty="0"/>
              <a:t> sit </a:t>
            </a:r>
            <a:r>
              <a:rPr lang="en-US" dirty="0" err="1"/>
              <a:t>amet</a:t>
            </a:r>
            <a:r>
              <a:rPr lang="en-US" dirty="0"/>
              <a:t> </a:t>
            </a:r>
            <a:r>
              <a:rPr lang="en-US" dirty="0" err="1"/>
              <a:t>ornare</a:t>
            </a:r>
            <a:r>
              <a:rPr lang="en-US" dirty="0"/>
              <a:t>.</a:t>
            </a:r>
          </a:p>
        </p:txBody>
      </p:sp>
      <p:sp>
        <p:nvSpPr>
          <p:cNvPr id="11" name="Rectangle 10"/>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3" name="Text Placeholder 24"/>
          <p:cNvSpPr>
            <a:spLocks noGrp="1" noChangeAspect="1"/>
          </p:cNvSpPr>
          <p:nvPr>
            <p:ph type="body" sz="quarter" idx="22" hasCustomPrompt="1"/>
          </p:nvPr>
        </p:nvSpPr>
        <p:spPr>
          <a:xfrm rot="5400000">
            <a:off x="452331" y="3067351"/>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1991192625"/>
      </p:ext>
    </p:extLst>
  </p:cSld>
  <p:clrMapOvr>
    <a:masterClrMapping/>
  </p:clrMapOvr>
  <p:extLst mod="1">
    <p:ext uri="{DCECCB84-F9BA-43D5-87BE-67443E8EF086}">
      <p15:sldGuideLst xmlns:p15="http://schemas.microsoft.com/office/powerpoint/2012/main">
        <p15:guide id="1" orient="horz" pos="1920">
          <p15:clr>
            <a:srgbClr val="FBAE40"/>
          </p15:clr>
        </p15:guide>
        <p15:guide id="2" orient="horz" pos="309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line call out">
    <p:spTree>
      <p:nvGrpSpPr>
        <p:cNvPr id="1" name=""/>
        <p:cNvGrpSpPr/>
        <p:nvPr/>
      </p:nvGrpSpPr>
      <p:grpSpPr>
        <a:xfrm>
          <a:off x="0" y="0"/>
          <a:ext cx="0" cy="0"/>
          <a:chOff x="0" y="0"/>
          <a:chExt cx="0" cy="0"/>
        </a:xfrm>
      </p:grpSpPr>
      <p:sp>
        <p:nvSpPr>
          <p:cNvPr id="8"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a:t>
            </a:r>
          </a:p>
        </p:txBody>
      </p:sp>
      <p:sp>
        <p:nvSpPr>
          <p:cNvPr id="11" name="Rectangle 10"/>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9" name="Text Placeholder 8"/>
          <p:cNvSpPr>
            <a:spLocks noGrp="1"/>
          </p:cNvSpPr>
          <p:nvPr>
            <p:ph type="body" sz="quarter" idx="21" hasCustomPrompt="1"/>
          </p:nvPr>
        </p:nvSpPr>
        <p:spPr>
          <a:xfrm>
            <a:off x="0" y="3048000"/>
            <a:ext cx="6094413" cy="1661993"/>
          </a:xfrm>
          <a:custGeom>
            <a:avLst/>
            <a:gdLst>
              <a:gd name="connsiteX0" fmla="*/ 0 w 6094413"/>
              <a:gd name="connsiteY0" fmla="*/ 0 h 1661993"/>
              <a:gd name="connsiteX1" fmla="*/ 6094413 w 6094413"/>
              <a:gd name="connsiteY1" fmla="*/ 0 h 1661993"/>
              <a:gd name="connsiteX2" fmla="*/ 6094413 w 6094413"/>
              <a:gd name="connsiteY2" fmla="*/ 1307198 h 1661993"/>
              <a:gd name="connsiteX3" fmla="*/ 5479890 w 6094413"/>
              <a:gd name="connsiteY3" fmla="*/ 1661993 h 1661993"/>
              <a:gd name="connsiteX4" fmla="*/ 0 w 6094413"/>
              <a:gd name="connsiteY4" fmla="*/ 1661993 h 166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3" h="1661993">
                <a:moveTo>
                  <a:pt x="0" y="0"/>
                </a:moveTo>
                <a:lnTo>
                  <a:pt x="6094413" y="0"/>
                </a:lnTo>
                <a:lnTo>
                  <a:pt x="6094413" y="1307198"/>
                </a:lnTo>
                <a:lnTo>
                  <a:pt x="5479890" y="1661993"/>
                </a:lnTo>
                <a:lnTo>
                  <a:pt x="0" y="1661993"/>
                </a:lnTo>
                <a:close/>
              </a:path>
            </a:pathLst>
          </a:custGeom>
          <a:solidFill>
            <a:schemeClr val="accent2">
              <a:alpha val="85000"/>
            </a:schemeClr>
          </a:solidFill>
        </p:spPr>
        <p:txBody>
          <a:bodyPr wrap="square" lIns="900000" tIns="365760" rIns="457200" bIns="36576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dirty="0" err="1"/>
              <a:t>Ut</a:t>
            </a:r>
            <a:r>
              <a:rPr lang="en-US" dirty="0"/>
              <a:t> sit </a:t>
            </a:r>
            <a:r>
              <a:rPr lang="en-US" dirty="0" err="1"/>
              <a:t>amet</a:t>
            </a:r>
            <a:r>
              <a:rPr lang="en-US" dirty="0"/>
              <a:t> magna </a:t>
            </a:r>
            <a:r>
              <a:rPr lang="en-US" dirty="0" err="1"/>
              <a:t>orci</a:t>
            </a:r>
            <a:r>
              <a:rPr lang="en-US" dirty="0"/>
              <a:t>. Integer sit </a:t>
            </a:r>
            <a:r>
              <a:rPr lang="en-US" dirty="0" err="1"/>
              <a:t>amet</a:t>
            </a:r>
            <a:r>
              <a:rPr lang="en-US" dirty="0"/>
              <a:t> </a:t>
            </a:r>
            <a:r>
              <a:rPr lang="en-US" dirty="0" err="1"/>
              <a:t>varius</a:t>
            </a:r>
            <a:r>
              <a:rPr lang="en-US" dirty="0"/>
              <a:t>.</a:t>
            </a:r>
          </a:p>
        </p:txBody>
      </p:sp>
      <p:sp>
        <p:nvSpPr>
          <p:cNvPr id="14" name="Text Placeholder 24"/>
          <p:cNvSpPr>
            <a:spLocks noGrp="1" noChangeAspect="1"/>
          </p:cNvSpPr>
          <p:nvPr>
            <p:ph type="body" sz="quarter" idx="22" hasCustomPrompt="1"/>
          </p:nvPr>
        </p:nvSpPr>
        <p:spPr>
          <a:xfrm rot="5400000">
            <a:off x="452328" y="3553483"/>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2316701719"/>
      </p:ext>
    </p:extLst>
  </p:cSld>
  <p:clrMapOvr>
    <a:masterClrMapping/>
  </p:clrMapOvr>
  <p:extLst mod="1">
    <p:ext uri="{DCECCB84-F9BA-43D5-87BE-67443E8EF086}">
      <p15:sldGuideLst xmlns:p15="http://schemas.microsoft.com/office/powerpoint/2012/main">
        <p15:guide id="1" orient="horz" pos="1920">
          <p15:clr>
            <a:srgbClr val="FBAE40"/>
          </p15:clr>
        </p15:guide>
        <p15:guide id="2" orient="horz" pos="31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p — 2 line long bar">
    <p:spTree>
      <p:nvGrpSpPr>
        <p:cNvPr id="1" name=""/>
        <p:cNvGrpSpPr/>
        <p:nvPr/>
      </p:nvGrpSpPr>
      <p:grpSpPr>
        <a:xfrm>
          <a:off x="0" y="0"/>
          <a:ext cx="0" cy="0"/>
          <a:chOff x="0" y="0"/>
          <a:chExt cx="0" cy="0"/>
        </a:xfrm>
      </p:grpSpPr>
      <p:sp>
        <p:nvSpPr>
          <p:cNvPr id="4"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0" name="Text Placeholder 9"/>
          <p:cNvSpPr>
            <a:spLocks noGrp="1"/>
          </p:cNvSpPr>
          <p:nvPr>
            <p:ph type="body" sz="quarter" idx="22" hasCustomPrompt="1"/>
          </p:nvPr>
        </p:nvSpPr>
        <p:spPr>
          <a:xfrm>
            <a:off x="0" y="1268413"/>
            <a:ext cx="11733213" cy="1292662"/>
          </a:xfrm>
          <a:custGeom>
            <a:avLst/>
            <a:gdLst>
              <a:gd name="connsiteX0" fmla="*/ 0 w 11733213"/>
              <a:gd name="connsiteY0" fmla="*/ 0 h 1292662"/>
              <a:gd name="connsiteX1" fmla="*/ 11733213 w 11733213"/>
              <a:gd name="connsiteY1" fmla="*/ 0 h 1292662"/>
              <a:gd name="connsiteX2" fmla="*/ 11733213 w 11733213"/>
              <a:gd name="connsiteY2" fmla="*/ 956474 h 1292662"/>
              <a:gd name="connsiteX3" fmla="*/ 11150917 w 11733213"/>
              <a:gd name="connsiteY3" fmla="*/ 1292662 h 1292662"/>
              <a:gd name="connsiteX4" fmla="*/ 0 w 11733213"/>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1292662">
                <a:moveTo>
                  <a:pt x="0" y="0"/>
                </a:moveTo>
                <a:lnTo>
                  <a:pt x="11733213" y="0"/>
                </a:lnTo>
                <a:lnTo>
                  <a:pt x="11733213" y="956474"/>
                </a:lnTo>
                <a:lnTo>
                  <a:pt x="11150917" y="1292662"/>
                </a:lnTo>
                <a:lnTo>
                  <a:pt x="0" y="1292662"/>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a maximum of two lines recommended </a:t>
            </a:r>
            <a:r>
              <a:rPr lang="en-US" dirty="0" err="1"/>
              <a:t>nec</a:t>
            </a:r>
            <a:r>
              <a:rPr lang="en-US" dirty="0"/>
              <a:t> gravida </a:t>
            </a:r>
            <a:r>
              <a:rPr lang="en-US" dirty="0" err="1"/>
              <a:t>lobortis</a:t>
            </a:r>
            <a:r>
              <a:rPr lang="en-US" dirty="0"/>
              <a:t> </a:t>
            </a:r>
            <a:r>
              <a:rPr lang="en-US" dirty="0" err="1"/>
              <a:t>condimentum</a:t>
            </a:r>
            <a:r>
              <a:rPr lang="en-US" dirty="0"/>
              <a:t> </a:t>
            </a:r>
            <a:r>
              <a:rPr lang="en-US" dirty="0" err="1"/>
              <a:t>feugiat</a:t>
            </a:r>
            <a:endParaRPr lang="en-US" dirty="0"/>
          </a:p>
        </p:txBody>
      </p:sp>
      <p:sp>
        <p:nvSpPr>
          <p:cNvPr id="11" name="Text Placeholder 24"/>
          <p:cNvSpPr>
            <a:spLocks noGrp="1" noChangeAspect="1"/>
          </p:cNvSpPr>
          <p:nvPr>
            <p:ph type="body" sz="quarter" idx="23" hasCustomPrompt="1"/>
          </p:nvPr>
        </p:nvSpPr>
        <p:spPr>
          <a:xfrm rot="5400000">
            <a:off x="450398" y="1602963"/>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1069796183"/>
      </p:ext>
    </p:extLst>
  </p:cSld>
  <p:clrMapOvr>
    <a:masterClrMapping/>
  </p:clrMapOvr>
  <p:extLst mod="1">
    <p:ext uri="{DCECCB84-F9BA-43D5-87BE-67443E8EF086}">
      <p15:sldGuideLst xmlns:p15="http://schemas.microsoft.com/office/powerpoint/2012/main">
        <p15:guide id="1" orient="horz" pos="799">
          <p15:clr>
            <a:srgbClr val="FBAE40"/>
          </p15:clr>
        </p15:guide>
        <p15:guide id="2" pos="383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ttom — 2 line long bar">
    <p:spTree>
      <p:nvGrpSpPr>
        <p:cNvPr id="1" name=""/>
        <p:cNvGrpSpPr/>
        <p:nvPr/>
      </p:nvGrpSpPr>
      <p:grpSpPr>
        <a:xfrm>
          <a:off x="0" y="0"/>
          <a:ext cx="0" cy="0"/>
          <a:chOff x="0" y="0"/>
          <a:chExt cx="0" cy="0"/>
        </a:xfrm>
      </p:grpSpPr>
      <p:sp>
        <p:nvSpPr>
          <p:cNvPr id="4" name="Picture Placeholder 3"/>
          <p:cNvSpPr>
            <a:spLocks noGrp="1"/>
          </p:cNvSpPr>
          <p:nvPr>
            <p:ph type="pic" sz="quarter" idx="19" hasCustomPrompt="1"/>
          </p:nvPr>
        </p:nvSpPr>
        <p:spPr>
          <a:xfrm>
            <a:off x="0" y="0"/>
            <a:ext cx="12188825" cy="6748463"/>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0" name="Text Placeholder 9"/>
          <p:cNvSpPr>
            <a:spLocks noGrp="1"/>
          </p:cNvSpPr>
          <p:nvPr>
            <p:ph type="body" sz="quarter" idx="22" hasCustomPrompt="1"/>
          </p:nvPr>
        </p:nvSpPr>
        <p:spPr>
          <a:xfrm>
            <a:off x="0" y="4572000"/>
            <a:ext cx="11733213" cy="1292662"/>
          </a:xfrm>
          <a:custGeom>
            <a:avLst/>
            <a:gdLst>
              <a:gd name="connsiteX0" fmla="*/ 0 w 11733213"/>
              <a:gd name="connsiteY0" fmla="*/ 0 h 1292662"/>
              <a:gd name="connsiteX1" fmla="*/ 11733213 w 11733213"/>
              <a:gd name="connsiteY1" fmla="*/ 0 h 1292662"/>
              <a:gd name="connsiteX2" fmla="*/ 11733213 w 11733213"/>
              <a:gd name="connsiteY2" fmla="*/ 937484 h 1292662"/>
              <a:gd name="connsiteX3" fmla="*/ 11118026 w 11733213"/>
              <a:gd name="connsiteY3" fmla="*/ 1292662 h 1292662"/>
              <a:gd name="connsiteX4" fmla="*/ 0 w 11733213"/>
              <a:gd name="connsiteY4" fmla="*/ 1292662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1292662">
                <a:moveTo>
                  <a:pt x="0" y="0"/>
                </a:moveTo>
                <a:lnTo>
                  <a:pt x="11733213" y="0"/>
                </a:lnTo>
                <a:lnTo>
                  <a:pt x="11733213" y="937484"/>
                </a:lnTo>
                <a:lnTo>
                  <a:pt x="11118026" y="1292662"/>
                </a:lnTo>
                <a:lnTo>
                  <a:pt x="0" y="1292662"/>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a:t>Text box will self adjust to content a maximum of two lines recommended </a:t>
            </a:r>
            <a:r>
              <a:rPr lang="en-US" dirty="0" err="1"/>
              <a:t>nec</a:t>
            </a:r>
            <a:r>
              <a:rPr lang="en-US" dirty="0"/>
              <a:t> gravida </a:t>
            </a:r>
            <a:r>
              <a:rPr lang="en-US" dirty="0" err="1"/>
              <a:t>lobortis</a:t>
            </a:r>
            <a:r>
              <a:rPr lang="en-US" dirty="0"/>
              <a:t> </a:t>
            </a:r>
            <a:r>
              <a:rPr lang="en-US" dirty="0" err="1"/>
              <a:t>condimentum</a:t>
            </a:r>
            <a:r>
              <a:rPr lang="en-US" dirty="0"/>
              <a:t> </a:t>
            </a:r>
            <a:r>
              <a:rPr lang="en-US" dirty="0" err="1"/>
              <a:t>feugiat</a:t>
            </a:r>
            <a:endParaRPr lang="en-US" dirty="0"/>
          </a:p>
        </p:txBody>
      </p:sp>
      <p:sp>
        <p:nvSpPr>
          <p:cNvPr id="11" name="Text Placeholder 24"/>
          <p:cNvSpPr>
            <a:spLocks noGrp="1" noChangeAspect="1"/>
          </p:cNvSpPr>
          <p:nvPr>
            <p:ph type="body" sz="quarter" idx="23" hasCustomPrompt="1"/>
          </p:nvPr>
        </p:nvSpPr>
        <p:spPr>
          <a:xfrm rot="5400000">
            <a:off x="450398" y="49065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108501765"/>
      </p:ext>
    </p:extLst>
  </p:cSld>
  <p:clrMapOvr>
    <a:masterClrMapping/>
  </p:clrMapOvr>
  <p:extLst mod="1">
    <p:ext uri="{DCECCB84-F9BA-43D5-87BE-67443E8EF086}">
      <p15:sldGuideLst xmlns:p15="http://schemas.microsoft.com/office/powerpoint/2012/main">
        <p15:guide id="1" orient="horz" pos="799">
          <p15:clr>
            <a:srgbClr val="FBAE40"/>
          </p15:clr>
        </p15:guide>
        <p15:guide id="2" pos="383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p — 1 line long bar">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
            <a:ext cx="12188825" cy="6747932"/>
          </a:xfrm>
          <a:prstGeom prst="rect">
            <a:avLst/>
          </a:prstGeom>
        </p:spPr>
        <p:txBody>
          <a:bodyPr/>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2" name="Text Placeholder 11"/>
          <p:cNvSpPr>
            <a:spLocks noGrp="1"/>
          </p:cNvSpPr>
          <p:nvPr>
            <p:ph type="body" sz="quarter" idx="22" hasCustomPrompt="1"/>
          </p:nvPr>
        </p:nvSpPr>
        <p:spPr>
          <a:xfrm>
            <a:off x="0" y="1371600"/>
            <a:ext cx="11733213" cy="830997"/>
          </a:xfrm>
          <a:custGeom>
            <a:avLst/>
            <a:gdLst>
              <a:gd name="connsiteX0" fmla="*/ 0 w 11733213"/>
              <a:gd name="connsiteY0" fmla="*/ 0 h 830997"/>
              <a:gd name="connsiteX1" fmla="*/ 11733213 w 11733213"/>
              <a:gd name="connsiteY1" fmla="*/ 0 h 830997"/>
              <a:gd name="connsiteX2" fmla="*/ 11733213 w 11733213"/>
              <a:gd name="connsiteY2" fmla="*/ 502424 h 830997"/>
              <a:gd name="connsiteX3" fmla="*/ 11164107 w 11733213"/>
              <a:gd name="connsiteY3" fmla="*/ 830997 h 830997"/>
              <a:gd name="connsiteX4" fmla="*/ 0 w 11733213"/>
              <a:gd name="connsiteY4" fmla="*/ 830997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830997">
                <a:moveTo>
                  <a:pt x="0" y="0"/>
                </a:moveTo>
                <a:lnTo>
                  <a:pt x="11733213" y="0"/>
                </a:lnTo>
                <a:lnTo>
                  <a:pt x="11733213" y="502424"/>
                </a:lnTo>
                <a:lnTo>
                  <a:pt x="11164107" y="830997"/>
                </a:lnTo>
                <a:lnTo>
                  <a:pt x="0" y="830997"/>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err="1"/>
              <a:t>Vesti</a:t>
            </a:r>
            <a:r>
              <a:rPr lang="en-US" dirty="0"/>
              <a:t> </a:t>
            </a:r>
            <a:r>
              <a:rPr lang="en-US" dirty="0" err="1"/>
              <a:t>bulum</a:t>
            </a:r>
            <a:r>
              <a:rPr lang="en-US" dirty="0"/>
              <a:t> </a:t>
            </a:r>
            <a:r>
              <a:rPr lang="en-US" dirty="0" err="1"/>
              <a:t>venenatis</a:t>
            </a:r>
            <a:r>
              <a:rPr lang="en-US" dirty="0"/>
              <a:t> </a:t>
            </a:r>
            <a:r>
              <a:rPr lang="en-US" dirty="0" err="1"/>
              <a:t>risus</a:t>
            </a:r>
            <a:r>
              <a:rPr lang="en-US" dirty="0"/>
              <a:t> </a:t>
            </a:r>
            <a:r>
              <a:rPr lang="en-US" dirty="0" err="1"/>
              <a:t>ut</a:t>
            </a:r>
            <a:r>
              <a:rPr lang="en-US" dirty="0"/>
              <a:t> ligula lac </a:t>
            </a:r>
            <a:r>
              <a:rPr lang="en-US" dirty="0" err="1"/>
              <a:t>inia</a:t>
            </a:r>
            <a:r>
              <a:rPr lang="en-US" dirty="0"/>
              <a:t> </a:t>
            </a:r>
            <a:r>
              <a:rPr lang="en-US" dirty="0" err="1"/>
              <a:t>malesuada</a:t>
            </a:r>
            <a:endParaRPr lang="en-US" dirty="0"/>
          </a:p>
        </p:txBody>
      </p:sp>
      <p:sp>
        <p:nvSpPr>
          <p:cNvPr id="9" name="Text Placeholder 24"/>
          <p:cNvSpPr>
            <a:spLocks noGrp="1" noChangeAspect="1"/>
          </p:cNvSpPr>
          <p:nvPr>
            <p:ph type="body" sz="quarter" idx="23" hasCustomPrompt="1"/>
          </p:nvPr>
        </p:nvSpPr>
        <p:spPr>
          <a:xfrm rot="5400000">
            <a:off x="450398" y="17061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1955215038"/>
      </p:ext>
    </p:extLst>
  </p:cSld>
  <p:clrMapOvr>
    <a:masterClrMapping/>
  </p:clrMapOvr>
  <p:extLst mod="1">
    <p:ext uri="{DCECCB84-F9BA-43D5-87BE-67443E8EF086}">
      <p15:sldGuideLst xmlns:p15="http://schemas.microsoft.com/office/powerpoint/2012/main">
        <p15:guide id="1" orient="horz" pos="2616">
          <p15:clr>
            <a:srgbClr val="FBAE40"/>
          </p15:clr>
        </p15:guide>
        <p15:guide id="2" pos="383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ttom — 1 line long bar">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
            <a:ext cx="12188825" cy="6747932"/>
          </a:xfrm>
          <a:prstGeom prst="rect">
            <a:avLst/>
          </a:prstGeom>
        </p:spPr>
        <p:txBody>
          <a:bodyPr/>
          <a:lstStyle>
            <a:lvl1pPr marL="0" marR="0" indent="0" algn="ctr" defTabSz="609448" rtl="0" eaLnBrk="1" fontAlgn="auto" latinLnBrk="0" hangingPunct="1">
              <a:lnSpc>
                <a:spcPct val="100000"/>
              </a:lnSpc>
              <a:spcBef>
                <a:spcPct val="20000"/>
              </a:spcBef>
              <a:spcAft>
                <a:spcPts val="0"/>
              </a:spcAft>
              <a:buClrTx/>
              <a:buSzTx/>
              <a:buFontTx/>
              <a:buNone/>
              <a:tabLst/>
              <a:defRPr sz="2000">
                <a:latin typeface="Tahoma" charset="0"/>
                <a:ea typeface="Tahoma" charset="0"/>
                <a:cs typeface="Tahoma" charset="0"/>
              </a:defRPr>
            </a:lvl1pPr>
          </a:lstStyle>
          <a:p>
            <a:r>
              <a:rPr lang="en-US" dirty="0"/>
              <a:t>Click to insert photo</a:t>
            </a:r>
          </a:p>
        </p:txBody>
      </p:sp>
      <p:sp>
        <p:nvSpPr>
          <p:cNvPr id="7" name="Rectangle 6"/>
          <p:cNvSpPr/>
          <p:nvPr userDrawn="1"/>
        </p:nvSpPr>
        <p:spPr>
          <a:xfrm>
            <a:off x="0" y="6747933"/>
            <a:ext cx="12188825" cy="110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
        <p:nvSpPr>
          <p:cNvPr id="12" name="Text Placeholder 11"/>
          <p:cNvSpPr>
            <a:spLocks noGrp="1"/>
          </p:cNvSpPr>
          <p:nvPr>
            <p:ph type="body" sz="quarter" idx="22" hasCustomPrompt="1"/>
          </p:nvPr>
        </p:nvSpPr>
        <p:spPr>
          <a:xfrm>
            <a:off x="0" y="4152900"/>
            <a:ext cx="11733213" cy="830997"/>
          </a:xfrm>
          <a:custGeom>
            <a:avLst/>
            <a:gdLst>
              <a:gd name="connsiteX0" fmla="*/ 0 w 11733213"/>
              <a:gd name="connsiteY0" fmla="*/ 0 h 830997"/>
              <a:gd name="connsiteX1" fmla="*/ 11733213 w 11733213"/>
              <a:gd name="connsiteY1" fmla="*/ 0 h 830997"/>
              <a:gd name="connsiteX2" fmla="*/ 11733213 w 11733213"/>
              <a:gd name="connsiteY2" fmla="*/ 502424 h 830997"/>
              <a:gd name="connsiteX3" fmla="*/ 11164107 w 11733213"/>
              <a:gd name="connsiteY3" fmla="*/ 830997 h 830997"/>
              <a:gd name="connsiteX4" fmla="*/ 0 w 11733213"/>
              <a:gd name="connsiteY4" fmla="*/ 830997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213" h="830997">
                <a:moveTo>
                  <a:pt x="0" y="0"/>
                </a:moveTo>
                <a:lnTo>
                  <a:pt x="11733213" y="0"/>
                </a:lnTo>
                <a:lnTo>
                  <a:pt x="11733213" y="502424"/>
                </a:lnTo>
                <a:lnTo>
                  <a:pt x="11164107" y="830997"/>
                </a:lnTo>
                <a:lnTo>
                  <a:pt x="0" y="830997"/>
                </a:lnTo>
                <a:close/>
              </a:path>
            </a:pathLst>
          </a:custGeom>
          <a:solidFill>
            <a:schemeClr val="accent2">
              <a:alpha val="85000"/>
            </a:schemeClr>
          </a:solidFill>
        </p:spPr>
        <p:txBody>
          <a:bodyPr wrap="square" lIns="900000" tIns="182880" rIns="182880" bIns="182880">
            <a:noAutofit/>
          </a:bodyPr>
          <a:lstStyle>
            <a:lvl1pPr marL="0" indent="0">
              <a:buFontTx/>
              <a:buNone/>
              <a:defRPr sz="3000" baseline="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r>
              <a:rPr lang="en-US" dirty="0" err="1"/>
              <a:t>Vesti</a:t>
            </a:r>
            <a:r>
              <a:rPr lang="en-US" dirty="0"/>
              <a:t> </a:t>
            </a:r>
            <a:r>
              <a:rPr lang="en-US" dirty="0" err="1"/>
              <a:t>bulum</a:t>
            </a:r>
            <a:r>
              <a:rPr lang="en-US" dirty="0"/>
              <a:t> </a:t>
            </a:r>
            <a:r>
              <a:rPr lang="en-US" dirty="0" err="1"/>
              <a:t>venenatis</a:t>
            </a:r>
            <a:r>
              <a:rPr lang="en-US" dirty="0"/>
              <a:t> </a:t>
            </a:r>
            <a:r>
              <a:rPr lang="en-US" dirty="0" err="1"/>
              <a:t>risus</a:t>
            </a:r>
            <a:r>
              <a:rPr lang="en-US" dirty="0"/>
              <a:t> </a:t>
            </a:r>
            <a:r>
              <a:rPr lang="en-US" dirty="0" err="1"/>
              <a:t>ut</a:t>
            </a:r>
            <a:r>
              <a:rPr lang="en-US" dirty="0"/>
              <a:t> ligula lac </a:t>
            </a:r>
            <a:r>
              <a:rPr lang="en-US" dirty="0" err="1"/>
              <a:t>inia</a:t>
            </a:r>
            <a:r>
              <a:rPr lang="en-US" dirty="0"/>
              <a:t> </a:t>
            </a:r>
            <a:r>
              <a:rPr lang="en-US" dirty="0" err="1"/>
              <a:t>malesuada</a:t>
            </a:r>
            <a:endParaRPr lang="en-US" dirty="0"/>
          </a:p>
        </p:txBody>
      </p:sp>
      <p:sp>
        <p:nvSpPr>
          <p:cNvPr id="9" name="Text Placeholder 24"/>
          <p:cNvSpPr>
            <a:spLocks noGrp="1" noChangeAspect="1"/>
          </p:cNvSpPr>
          <p:nvPr>
            <p:ph type="body" sz="quarter" idx="23" hasCustomPrompt="1"/>
          </p:nvPr>
        </p:nvSpPr>
        <p:spPr>
          <a:xfrm rot="5400000">
            <a:off x="450398" y="4487450"/>
            <a:ext cx="191374" cy="165761"/>
          </a:xfrm>
          <a:prstGeom prst="triangle">
            <a:avLst/>
          </a:prstGeom>
          <a:solidFill>
            <a:schemeClr val="bg1"/>
          </a:solidFill>
          <a:ln w="8255">
            <a:solidFill>
              <a:schemeClr val="bg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292040990"/>
      </p:ext>
    </p:extLst>
  </p:cSld>
  <p:clrMapOvr>
    <a:masterClrMapping/>
  </p:clrMapOvr>
  <p:extLst mod="1">
    <p:ext uri="{DCECCB84-F9BA-43D5-87BE-67443E8EF086}">
      <p15:sldGuideLst xmlns:p15="http://schemas.microsoft.com/office/powerpoint/2012/main">
        <p15:guide id="1" orient="horz" pos="2616">
          <p15:clr>
            <a:srgbClr val="FBAE40"/>
          </p15:clr>
        </p15:guide>
        <p15:guide id="2" pos="383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ppendices">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tx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Appendices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613" y="3511626"/>
            <a:ext cx="247880" cy="285751"/>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24506297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paration slide Bright Blue">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1150588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paration slide Mid-Blue 1">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73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3096158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paration slide Mid-Blue 2">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4C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257638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Master title style. Title is in sentence case, maximum of two lines. </a:t>
            </a:r>
          </a:p>
        </p:txBody>
      </p:sp>
      <p:pic>
        <p:nvPicPr>
          <p:cNvPr id="5" name="Picture 4"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9" name="Text Placeholder 8"/>
          <p:cNvSpPr>
            <a:spLocks noGrp="1"/>
          </p:cNvSpPr>
          <p:nvPr>
            <p:ph type="body" sz="quarter" idx="12" hasCustomPrompt="1"/>
          </p:nvPr>
        </p:nvSpPr>
        <p:spPr>
          <a:xfrm>
            <a:off x="6323014"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912813" y="1600200"/>
            <a:ext cx="4953000" cy="4686300"/>
          </a:xfrm>
        </p:spPr>
        <p:txBody>
          <a:bodyPr/>
          <a:lstStyle>
            <a:lvl1pPr marL="182880" marR="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lvl1pPr>
          </a:lstStyle>
          <a:p>
            <a:pPr marL="182880" marR="0" lvl="0" indent="-182880" algn="l" defTabSz="914400" rtl="0" eaLnBrk="1" fontAlgn="auto" latinLnBrk="0" hangingPunct="1">
              <a:lnSpc>
                <a:spcPct val="100000"/>
              </a:lnSpc>
              <a:spcBef>
                <a:spcPts val="0"/>
              </a:spcBef>
              <a:spcAft>
                <a:spcPts val="1200"/>
              </a:spcAft>
              <a:buClr>
                <a:schemeClr val="accent2"/>
              </a:buClr>
              <a:buSzTx/>
              <a:buFont typeface="Arial" charset="0"/>
              <a:buChar char="•"/>
              <a:tabLst/>
              <a:defRPr/>
            </a:pPr>
            <a:r>
              <a:rPr lang="en-US" dirty="0"/>
              <a:t>Click to edit Master text styles 1 column layout. To create body copy, enter text for all levels, then manually delete the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872897357"/>
      </p:ext>
    </p:extLst>
  </p:cSld>
  <p:clrMapOvr>
    <a:masterClrMapping/>
  </p:clrMapOvr>
  <p:extLst mod="1">
    <p:ext uri="{DCECCB84-F9BA-43D5-87BE-67443E8EF086}">
      <p15:sldGuideLst xmlns:p15="http://schemas.microsoft.com/office/powerpoint/2012/main">
        <p15:guide id="1" orient="horz" pos="100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paration slide Mid-Blue 3">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38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3" y="3324496"/>
            <a:ext cx="8460164" cy="1613264"/>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separation slide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6" name="Picture 5"/>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16280342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TA plus social media icon">
    <p:bg>
      <p:bgPr>
        <a:solidFill>
          <a:srgbClr val="00B4EB">
            <a:alpha val="0"/>
          </a:srgbClr>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88825"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 name="Text Placeholder 4"/>
          <p:cNvSpPr>
            <a:spLocks noGrp="1"/>
          </p:cNvSpPr>
          <p:nvPr>
            <p:ph type="body" sz="quarter" idx="10" hasCustomPrompt="1"/>
          </p:nvPr>
        </p:nvSpPr>
        <p:spPr>
          <a:xfrm>
            <a:off x="912812" y="3324496"/>
            <a:ext cx="8840035" cy="783270"/>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a:t>Click to edit call to action slide</a:t>
            </a:r>
          </a:p>
        </p:txBody>
      </p:sp>
      <p:sp>
        <p:nvSpPr>
          <p:cNvPr id="10" name="Text Placeholder 4"/>
          <p:cNvSpPr>
            <a:spLocks noGrp="1"/>
          </p:cNvSpPr>
          <p:nvPr>
            <p:ph type="body" sz="quarter" idx="11" hasCustomPrompt="1"/>
          </p:nvPr>
        </p:nvSpPr>
        <p:spPr>
          <a:xfrm>
            <a:off x="2154746" y="4238477"/>
            <a:ext cx="7598103" cy="605342"/>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err="1"/>
              <a:t>Sed</a:t>
            </a:r>
            <a:r>
              <a:rPr lang="en-US" dirty="0"/>
              <a:t> </a:t>
            </a:r>
            <a:r>
              <a:rPr lang="en-US" dirty="0" err="1"/>
              <a:t>dapibus</a:t>
            </a:r>
            <a:r>
              <a:rPr lang="en-US" dirty="0"/>
              <a:t> </a:t>
            </a:r>
            <a:r>
              <a:rPr lang="en-US" dirty="0" err="1"/>
              <a:t>est</a:t>
            </a:r>
            <a:r>
              <a:rPr lang="en-US" dirty="0"/>
              <a:t> id </a:t>
            </a:r>
            <a:r>
              <a:rPr lang="en-US" dirty="0" err="1"/>
              <a:t>enim</a:t>
            </a:r>
            <a:r>
              <a:rPr lang="en-US" dirty="0"/>
              <a:t> </a:t>
            </a:r>
            <a:r>
              <a:rPr lang="en-US" dirty="0" err="1"/>
              <a:t>facilisis</a:t>
            </a:r>
            <a:endParaRPr lang="en-US" dirty="0"/>
          </a:p>
        </p:txBody>
      </p:sp>
      <p:sp>
        <p:nvSpPr>
          <p:cNvPr id="11" name="Text Placeholder 4"/>
          <p:cNvSpPr>
            <a:spLocks noGrp="1"/>
          </p:cNvSpPr>
          <p:nvPr>
            <p:ph type="body" sz="quarter" idx="12" hasCustomPrompt="1"/>
          </p:nvPr>
        </p:nvSpPr>
        <p:spPr>
          <a:xfrm>
            <a:off x="2154745" y="4746171"/>
            <a:ext cx="7598103" cy="644173"/>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tx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err="1"/>
              <a:t>facebook.com</a:t>
            </a:r>
            <a:r>
              <a:rPr lang="en-US" dirty="0"/>
              <a:t>/</a:t>
            </a:r>
            <a:r>
              <a:rPr lang="en-US" dirty="0" err="1"/>
              <a:t>commvaultcareers</a:t>
            </a:r>
            <a:endParaRPr lang="en-US" dirty="0"/>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sp>
        <p:nvSpPr>
          <p:cNvPr id="5" name="Picture Placeholder 4"/>
          <p:cNvSpPr>
            <a:spLocks noGrp="1"/>
          </p:cNvSpPr>
          <p:nvPr>
            <p:ph type="pic" sz="quarter" idx="13" hasCustomPrompt="1"/>
          </p:nvPr>
        </p:nvSpPr>
        <p:spPr>
          <a:xfrm>
            <a:off x="919662" y="4329113"/>
            <a:ext cx="821644" cy="822325"/>
          </a:xfrm>
        </p:spPr>
        <p:txBody>
          <a:bodyPr/>
          <a:lstStyle>
            <a:lvl2pPr marL="182562" indent="0">
              <a:buFontTx/>
              <a:buNone/>
              <a:defRPr/>
            </a:lvl2pPr>
          </a:lstStyle>
          <a:p>
            <a:pPr lvl="1"/>
            <a:r>
              <a:rPr lang="en-US"/>
              <a:t>logo</a:t>
            </a:r>
            <a:endParaRPr lang="en-US" dirty="0"/>
          </a:p>
        </p:txBody>
      </p:sp>
      <p:pic>
        <p:nvPicPr>
          <p:cNvPr id="12" name="Picture 11"/>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733915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phic CTA">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Text Placeholder 4"/>
          <p:cNvSpPr>
            <a:spLocks noGrp="1"/>
          </p:cNvSpPr>
          <p:nvPr>
            <p:ph type="body" sz="quarter" idx="11" hasCustomPrompt="1"/>
          </p:nvPr>
        </p:nvSpPr>
        <p:spPr>
          <a:xfrm>
            <a:off x="912813" y="4796407"/>
            <a:ext cx="8859148" cy="545202"/>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err="1"/>
              <a:t>Cras</a:t>
            </a:r>
            <a:r>
              <a:rPr lang="en-US" dirty="0"/>
              <a:t> convallis </a:t>
            </a:r>
            <a:r>
              <a:rPr lang="en-US" dirty="0" err="1"/>
              <a:t>nulla</a:t>
            </a:r>
            <a:r>
              <a:rPr lang="en-US" dirty="0"/>
              <a:t> vitae </a:t>
            </a:r>
            <a:r>
              <a:rPr lang="en-US" dirty="0" err="1"/>
              <a:t>est</a:t>
            </a:r>
            <a:r>
              <a:rPr lang="en-US" dirty="0"/>
              <a:t> </a:t>
            </a:r>
            <a:r>
              <a:rPr lang="en-US" dirty="0" err="1"/>
              <a:t>vestibulum</a:t>
            </a:r>
            <a:r>
              <a:rPr lang="en-US" dirty="0"/>
              <a:t> </a:t>
            </a:r>
            <a:r>
              <a:rPr lang="en-US" dirty="0" err="1"/>
              <a:t>sodales</a:t>
            </a:r>
            <a:endParaRPr lang="en-US" dirty="0"/>
          </a:p>
        </p:txBody>
      </p:sp>
      <p:sp>
        <p:nvSpPr>
          <p:cNvPr id="10" name="Text Placeholder 4"/>
          <p:cNvSpPr>
            <a:spLocks noGrp="1"/>
          </p:cNvSpPr>
          <p:nvPr>
            <p:ph type="body" sz="quarter" idx="12" hasCustomPrompt="1"/>
          </p:nvPr>
        </p:nvSpPr>
        <p:spPr>
          <a:xfrm>
            <a:off x="912813" y="5282001"/>
            <a:ext cx="8859148" cy="545202"/>
          </a:xfrm>
          <a:prstGeom prst="rect">
            <a:avLst/>
          </a:prstGeom>
        </p:spPr>
        <p:txBody>
          <a:bodyPr lIns="0" tIns="0" rIns="0" bIns="0" anchor="t" anchorCtr="0"/>
          <a:lstStyle>
            <a:lvl1pPr marL="0" marR="0" indent="0" algn="l" defTabSz="609448" rtl="0" eaLnBrk="1" fontAlgn="auto" latinLnBrk="0" hangingPunct="1">
              <a:lnSpc>
                <a:spcPct val="100000"/>
              </a:lnSpc>
              <a:spcBef>
                <a:spcPct val="20000"/>
              </a:spcBef>
              <a:spcAft>
                <a:spcPts val="0"/>
              </a:spcAft>
              <a:buClrTx/>
              <a:buSzTx/>
              <a:buFont typeface="Arial"/>
              <a:buNone/>
              <a:tabLst/>
              <a:defRPr sz="3000" baseline="0">
                <a:solidFill>
                  <a:schemeClr val="tx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pPr marL="0" marR="0" lvl="0" indent="0" algn="l" defTabSz="609448" rtl="0" eaLnBrk="1" fontAlgn="auto" latinLnBrk="0" hangingPunct="1">
              <a:lnSpc>
                <a:spcPct val="100000"/>
              </a:lnSpc>
              <a:spcBef>
                <a:spcPct val="20000"/>
              </a:spcBef>
              <a:spcAft>
                <a:spcPts val="0"/>
              </a:spcAft>
              <a:buClrTx/>
              <a:buSzTx/>
              <a:buFont typeface="Arial"/>
              <a:buNone/>
              <a:tabLst/>
              <a:defRPr/>
            </a:pPr>
            <a:r>
              <a:rPr lang="en-US" dirty="0" err="1"/>
              <a:t>commvault.com</a:t>
            </a:r>
            <a:r>
              <a:rPr lang="en-US" dirty="0"/>
              <a:t>/DM</a:t>
            </a:r>
          </a:p>
        </p:txBody>
      </p:sp>
      <p:sp>
        <p:nvSpPr>
          <p:cNvPr id="4" name="Text Placeholder 4"/>
          <p:cNvSpPr>
            <a:spLocks noGrp="1"/>
          </p:cNvSpPr>
          <p:nvPr>
            <p:ph type="body" sz="quarter" idx="10" hasCustomPrompt="1"/>
          </p:nvPr>
        </p:nvSpPr>
        <p:spPr>
          <a:xfrm>
            <a:off x="912813" y="3324496"/>
            <a:ext cx="10363200" cy="1336956"/>
          </a:xfrm>
          <a:prstGeom prst="rect">
            <a:avLst/>
          </a:prstGeom>
        </p:spPr>
        <p:txBody>
          <a:bodyPr lIns="0" tIns="0" rIns="0" bIns="0" anchor="t" anchorCtr="0"/>
          <a:lstStyle>
            <a:lvl1pPr marL="0" marR="0" indent="0" algn="l" defTabSz="609448" rtl="0" eaLnBrk="1" fontAlgn="auto" latinLnBrk="0" hangingPunct="1">
              <a:lnSpc>
                <a:spcPct val="100000"/>
              </a:lnSpc>
              <a:spcBef>
                <a:spcPts val="0"/>
              </a:spcBef>
              <a:spcAft>
                <a:spcPts val="0"/>
              </a:spcAft>
              <a:buClrTx/>
              <a:buSzTx/>
              <a:buFont typeface="Arial"/>
              <a:buNone/>
              <a:tabLst/>
              <a:defRPr sz="4000" baseline="0">
                <a:solidFill>
                  <a:schemeClr val="bg1"/>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edit call </a:t>
            </a:r>
            <a:r>
              <a:rPr lang="en-US"/>
              <a:t>to action separation </a:t>
            </a:r>
            <a:r>
              <a:rPr lang="en-US" dirty="0"/>
              <a:t>slide</a:t>
            </a:r>
            <a:br>
              <a:rPr lang="en-US" dirty="0"/>
            </a:br>
            <a:r>
              <a:rPr lang="en-US" dirty="0" err="1"/>
              <a:t>sed</a:t>
            </a:r>
            <a:r>
              <a:rPr lang="en-US" dirty="0"/>
              <a:t> </a:t>
            </a:r>
            <a:r>
              <a:rPr lang="en-US" dirty="0" err="1"/>
              <a:t>dapibus</a:t>
            </a:r>
            <a:r>
              <a:rPr lang="en-US" dirty="0"/>
              <a:t> </a:t>
            </a:r>
            <a:r>
              <a:rPr lang="en-US" dirty="0" err="1"/>
              <a:t>est</a:t>
            </a:r>
            <a:r>
              <a:rPr lang="en-US" dirty="0"/>
              <a:t> id </a:t>
            </a:r>
            <a:r>
              <a:rPr lang="en-US" dirty="0" err="1"/>
              <a:t>enim</a:t>
            </a:r>
            <a:r>
              <a:rPr lang="en-US" dirty="0"/>
              <a:t> </a:t>
            </a:r>
            <a:r>
              <a:rPr lang="en-US" dirty="0" err="1"/>
              <a:t>facil</a:t>
            </a:r>
            <a:r>
              <a:rPr lang="en-US" dirty="0"/>
              <a:t> </a:t>
            </a:r>
            <a:r>
              <a:rPr lang="en-US" dirty="0" err="1"/>
              <a:t>posuer</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788" y="3490678"/>
            <a:ext cx="241197" cy="278047"/>
          </a:xfrm>
          <a:prstGeom prst="rect">
            <a:avLst/>
          </a:prstGeom>
        </p:spPr>
      </p:pic>
      <p:pic>
        <p:nvPicPr>
          <p:cNvPr id="11" name="Picture 10"/>
          <p:cNvPicPr>
            <a:picLocks noChangeAspect="1"/>
          </p:cNvPicPr>
          <p:nvPr userDrawn="1"/>
        </p:nvPicPr>
        <p:blipFill>
          <a:blip r:embed="rId4"/>
          <a:stretch>
            <a:fillRect/>
          </a:stretch>
        </p:blipFill>
        <p:spPr>
          <a:xfrm>
            <a:off x="0" y="-1184080"/>
            <a:ext cx="6794500" cy="952500"/>
          </a:xfrm>
          <a:prstGeom prst="rect">
            <a:avLst/>
          </a:prstGeom>
        </p:spPr>
      </p:pic>
    </p:spTree>
    <p:extLst>
      <p:ext uri="{BB962C8B-B14F-4D97-AF65-F5344CB8AC3E}">
        <p14:creationId xmlns:p14="http://schemas.microsoft.com/office/powerpoint/2010/main" val="25285944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page 1">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0038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4" name="Text Placeholder 4"/>
          <p:cNvSpPr>
            <a:spLocks noGrp="1"/>
          </p:cNvSpPr>
          <p:nvPr>
            <p:ph type="body" sz="quarter" idx="10" hasCustomPrompt="1"/>
          </p:nvPr>
        </p:nvSpPr>
        <p:spPr>
          <a:xfrm>
            <a:off x="2661402" y="641684"/>
            <a:ext cx="6866021" cy="5037221"/>
          </a:xfrm>
          <a:prstGeom prst="rect">
            <a:avLst/>
          </a:prstGeom>
        </p:spPr>
        <p:txBody>
          <a:bodyPr lIns="0" tIns="0" rIns="0" bIns="0" anchor="ctr" anchorCtr="0"/>
          <a:lstStyle>
            <a:lvl1pPr marL="0" marR="0" indent="0" algn="ctr" defTabSz="609448" rtl="0" eaLnBrk="1" fontAlgn="auto" latinLnBrk="0" hangingPunct="1">
              <a:lnSpc>
                <a:spcPct val="100000"/>
              </a:lnSpc>
              <a:spcBef>
                <a:spcPts val="0"/>
              </a:spcBef>
              <a:spcAft>
                <a:spcPts val="0"/>
              </a:spcAft>
              <a:buClrTx/>
              <a:buSzTx/>
              <a:buFont typeface="Arial"/>
              <a:buNone/>
              <a:tabLst/>
              <a:defRPr sz="4000" baseline="0">
                <a:solidFill>
                  <a:schemeClr val="accent2"/>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add quote</a:t>
            </a:r>
          </a:p>
        </p:txBody>
      </p:sp>
      <p:sp>
        <p:nvSpPr>
          <p:cNvPr id="15" name="Text Placeholder 14"/>
          <p:cNvSpPr>
            <a:spLocks noGrp="1"/>
          </p:cNvSpPr>
          <p:nvPr>
            <p:ph type="body" sz="quarter" idx="11" hasCustomPrompt="1"/>
          </p:nvPr>
        </p:nvSpPr>
        <p:spPr>
          <a:xfrm>
            <a:off x="2661402" y="5143280"/>
            <a:ext cx="6866022" cy="1712934"/>
          </a:xfrm>
          <a:ln>
            <a:noFill/>
          </a:ln>
        </p:spPr>
        <p:txBody>
          <a:bodyPr/>
          <a:lstStyle>
            <a:lvl1pPr marL="0" indent="0" algn="ctr">
              <a:spcAft>
                <a:spcPts val="0"/>
              </a:spcAft>
              <a:buFontTx/>
              <a:buNone/>
              <a:defRPr>
                <a:solidFill>
                  <a:schemeClr val="bg1"/>
                </a:solidFill>
              </a:defRPr>
            </a:lvl1pPr>
            <a:lvl2pPr marL="182562" indent="0">
              <a:buFontTx/>
              <a:buNone/>
              <a:defRPr>
                <a:solidFill>
                  <a:schemeClr val="accent2"/>
                </a:solidFill>
              </a:defRPr>
            </a:lvl2pPr>
            <a:lvl3pPr marL="365760" indent="0">
              <a:buFontTx/>
              <a:buNone/>
              <a:defRPr>
                <a:solidFill>
                  <a:schemeClr val="accent2"/>
                </a:solidFill>
              </a:defRPr>
            </a:lvl3pPr>
            <a:lvl4pPr marL="548640" indent="0">
              <a:buFontTx/>
              <a:buNone/>
              <a:defRPr>
                <a:solidFill>
                  <a:schemeClr val="accent2"/>
                </a:solidFill>
              </a:defRPr>
            </a:lvl4pPr>
            <a:lvl5pPr marL="731520" indent="0">
              <a:buFontTx/>
              <a:buNone/>
              <a:defRPr>
                <a:solidFill>
                  <a:schemeClr val="accent2"/>
                </a:solidFill>
              </a:defRPr>
            </a:lvl5pPr>
          </a:lstStyle>
          <a:p>
            <a:pPr lvl="0"/>
            <a:r>
              <a:rPr lang="en-US" dirty="0"/>
              <a:t>Click to add name/title/company</a:t>
            </a:r>
          </a:p>
        </p:txBody>
      </p:sp>
      <p:pic>
        <p:nvPicPr>
          <p:cNvPr id="16" name="Picture 15"/>
          <p:cNvPicPr>
            <a:picLocks noChangeAspect="1"/>
          </p:cNvPicPr>
          <p:nvPr userDrawn="1"/>
        </p:nvPicPr>
        <p:blipFill>
          <a:blip r:embed="rId4">
            <a:alphaModFix amt="50000"/>
          </a:blip>
          <a:stretch>
            <a:fillRect/>
          </a:stretch>
        </p:blipFill>
        <p:spPr>
          <a:xfrm>
            <a:off x="1175723" y="2567571"/>
            <a:ext cx="1014222" cy="768350"/>
          </a:xfrm>
          <a:prstGeom prst="rect">
            <a:avLst/>
          </a:prstGeom>
        </p:spPr>
      </p:pic>
      <p:pic>
        <p:nvPicPr>
          <p:cNvPr id="17" name="Picture 16"/>
          <p:cNvPicPr>
            <a:picLocks noChangeAspect="1"/>
          </p:cNvPicPr>
          <p:nvPr userDrawn="1"/>
        </p:nvPicPr>
        <p:blipFill>
          <a:blip r:embed="rId5">
            <a:alphaModFix amt="50000"/>
          </a:blip>
          <a:stretch>
            <a:fillRect/>
          </a:stretch>
        </p:blipFill>
        <p:spPr>
          <a:xfrm>
            <a:off x="9998880" y="2772051"/>
            <a:ext cx="1014222" cy="768350"/>
          </a:xfrm>
          <a:prstGeom prst="rect">
            <a:avLst/>
          </a:prstGeom>
        </p:spPr>
      </p:pic>
    </p:spTree>
    <p:extLst>
      <p:ext uri="{BB962C8B-B14F-4D97-AF65-F5344CB8AC3E}">
        <p14:creationId xmlns:p14="http://schemas.microsoft.com/office/powerpoint/2010/main" val="9549852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page 2">
    <p:bg>
      <p:bgPr>
        <a:solidFill>
          <a:srgbClr val="00B4EB">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rgbClr val="DFE5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11" name="Picture 10"/>
          <p:cNvPicPr>
            <a:picLocks noChangeAspect="1"/>
          </p:cNvPicPr>
          <p:nvPr userDrawn="1"/>
        </p:nvPicPr>
        <p:blipFill>
          <a:blip r:embed="rId3"/>
          <a:stretch>
            <a:fillRect/>
          </a:stretch>
        </p:blipFill>
        <p:spPr>
          <a:xfrm>
            <a:off x="0" y="-1184080"/>
            <a:ext cx="6794500" cy="952500"/>
          </a:xfrm>
          <a:prstGeom prst="rect">
            <a:avLst/>
          </a:prstGeom>
        </p:spPr>
      </p:pic>
      <p:sp>
        <p:nvSpPr>
          <p:cNvPr id="4" name="Text Placeholder 4"/>
          <p:cNvSpPr>
            <a:spLocks noGrp="1"/>
          </p:cNvSpPr>
          <p:nvPr>
            <p:ph type="body" sz="quarter" idx="10" hasCustomPrompt="1"/>
          </p:nvPr>
        </p:nvSpPr>
        <p:spPr>
          <a:xfrm>
            <a:off x="2661402" y="641684"/>
            <a:ext cx="6866021" cy="5037221"/>
          </a:xfrm>
          <a:prstGeom prst="rect">
            <a:avLst/>
          </a:prstGeom>
        </p:spPr>
        <p:txBody>
          <a:bodyPr lIns="0" tIns="0" rIns="0" bIns="0" anchor="ctr" anchorCtr="0"/>
          <a:lstStyle>
            <a:lvl1pPr marL="0" marR="0" indent="0" algn="ctr" defTabSz="609448" rtl="0" eaLnBrk="1" fontAlgn="auto" latinLnBrk="0" hangingPunct="1">
              <a:lnSpc>
                <a:spcPct val="100000"/>
              </a:lnSpc>
              <a:spcBef>
                <a:spcPts val="0"/>
              </a:spcBef>
              <a:spcAft>
                <a:spcPts val="0"/>
              </a:spcAft>
              <a:buClrTx/>
              <a:buSzTx/>
              <a:buFont typeface="Arial"/>
              <a:buNone/>
              <a:tabLst/>
              <a:defRPr sz="4000" baseline="0">
                <a:solidFill>
                  <a:srgbClr val="000623"/>
                </a:solidFill>
                <a:latin typeface="Tahoma" charset="0"/>
                <a:ea typeface="Tahoma" charset="0"/>
                <a:cs typeface="Tahoma" charset="0"/>
              </a:defRPr>
            </a:lvl1pPr>
            <a:lvl2pPr marL="609448" indent="0">
              <a:buNone/>
              <a:defRPr sz="2799">
                <a:solidFill>
                  <a:schemeClr val="bg1"/>
                </a:solidFill>
                <a:latin typeface="Tahoma" charset="0"/>
                <a:ea typeface="Tahoma" charset="0"/>
                <a:cs typeface="Tahoma" charset="0"/>
              </a:defRPr>
            </a:lvl2pPr>
            <a:lvl3pPr marL="1218895" indent="0">
              <a:buNone/>
              <a:defRPr sz="2799">
                <a:solidFill>
                  <a:schemeClr val="bg1"/>
                </a:solidFill>
                <a:latin typeface="Tahoma" charset="0"/>
                <a:ea typeface="Tahoma" charset="0"/>
                <a:cs typeface="Tahoma" charset="0"/>
              </a:defRPr>
            </a:lvl3pPr>
            <a:lvl4pPr marL="1828343" indent="0">
              <a:buNone/>
              <a:defRPr sz="2799">
                <a:solidFill>
                  <a:schemeClr val="bg1"/>
                </a:solidFill>
                <a:latin typeface="Tahoma" charset="0"/>
                <a:ea typeface="Tahoma" charset="0"/>
                <a:cs typeface="Tahoma" charset="0"/>
              </a:defRPr>
            </a:lvl4pPr>
            <a:lvl5pPr marL="2437790" indent="0">
              <a:buNone/>
              <a:defRPr sz="2799">
                <a:solidFill>
                  <a:schemeClr val="bg1"/>
                </a:solidFill>
                <a:latin typeface="Tahoma" charset="0"/>
                <a:ea typeface="Tahoma" charset="0"/>
                <a:cs typeface="Tahoma" charset="0"/>
              </a:defRPr>
            </a:lvl5pPr>
          </a:lstStyle>
          <a:p>
            <a:r>
              <a:rPr lang="en-US" dirty="0"/>
              <a:t>Click to add quote</a:t>
            </a:r>
          </a:p>
        </p:txBody>
      </p:sp>
      <p:sp>
        <p:nvSpPr>
          <p:cNvPr id="15" name="Text Placeholder 14"/>
          <p:cNvSpPr>
            <a:spLocks noGrp="1"/>
          </p:cNvSpPr>
          <p:nvPr>
            <p:ph type="body" sz="quarter" idx="11" hasCustomPrompt="1"/>
          </p:nvPr>
        </p:nvSpPr>
        <p:spPr>
          <a:xfrm>
            <a:off x="2661402" y="5143280"/>
            <a:ext cx="6866022" cy="1712934"/>
          </a:xfrm>
          <a:ln>
            <a:noFill/>
          </a:ln>
        </p:spPr>
        <p:txBody>
          <a:bodyPr/>
          <a:lstStyle>
            <a:lvl1pPr marL="0" indent="0" algn="ctr">
              <a:spcAft>
                <a:spcPts val="0"/>
              </a:spcAft>
              <a:buFontTx/>
              <a:buNone/>
              <a:defRPr>
                <a:solidFill>
                  <a:srgbClr val="808285"/>
                </a:solidFill>
              </a:defRPr>
            </a:lvl1pPr>
            <a:lvl2pPr marL="182562" indent="0">
              <a:buFontTx/>
              <a:buNone/>
              <a:defRPr>
                <a:solidFill>
                  <a:schemeClr val="accent2"/>
                </a:solidFill>
              </a:defRPr>
            </a:lvl2pPr>
            <a:lvl3pPr marL="365760" indent="0">
              <a:buFontTx/>
              <a:buNone/>
              <a:defRPr>
                <a:solidFill>
                  <a:schemeClr val="accent2"/>
                </a:solidFill>
              </a:defRPr>
            </a:lvl3pPr>
            <a:lvl4pPr marL="548640" indent="0">
              <a:buFontTx/>
              <a:buNone/>
              <a:defRPr>
                <a:solidFill>
                  <a:schemeClr val="accent2"/>
                </a:solidFill>
              </a:defRPr>
            </a:lvl4pPr>
            <a:lvl5pPr marL="731520" indent="0">
              <a:buFontTx/>
              <a:buNone/>
              <a:defRPr>
                <a:solidFill>
                  <a:schemeClr val="accent2"/>
                </a:solidFill>
              </a:defRPr>
            </a:lvl5pPr>
          </a:lstStyle>
          <a:p>
            <a:pPr lvl="0"/>
            <a:r>
              <a:rPr lang="en-US" dirty="0"/>
              <a:t>Click to add name/title/company</a:t>
            </a:r>
          </a:p>
        </p:txBody>
      </p:sp>
      <p:pic>
        <p:nvPicPr>
          <p:cNvPr id="5" name="Picture 4"/>
          <p:cNvPicPr>
            <a:picLocks noChangeAspect="1"/>
          </p:cNvPicPr>
          <p:nvPr userDrawn="1"/>
        </p:nvPicPr>
        <p:blipFill>
          <a:blip r:embed="rId4">
            <a:alphaModFix amt="60000"/>
          </a:blip>
          <a:stretch>
            <a:fillRect/>
          </a:stretch>
        </p:blipFill>
        <p:spPr>
          <a:xfrm>
            <a:off x="1175722" y="2567571"/>
            <a:ext cx="1014222" cy="768350"/>
          </a:xfrm>
          <a:prstGeom prst="rect">
            <a:avLst/>
          </a:prstGeom>
        </p:spPr>
      </p:pic>
      <p:pic>
        <p:nvPicPr>
          <p:cNvPr id="6" name="Picture 5"/>
          <p:cNvPicPr>
            <a:picLocks noChangeAspect="1"/>
          </p:cNvPicPr>
          <p:nvPr userDrawn="1"/>
        </p:nvPicPr>
        <p:blipFill>
          <a:blip r:embed="rId5">
            <a:alphaModFix amt="60000"/>
          </a:blip>
          <a:stretch>
            <a:fillRect/>
          </a:stretch>
        </p:blipFill>
        <p:spPr>
          <a:xfrm>
            <a:off x="9998880" y="2772051"/>
            <a:ext cx="1014222" cy="768350"/>
          </a:xfrm>
          <a:prstGeom prst="rect">
            <a:avLst/>
          </a:prstGeom>
        </p:spPr>
      </p:pic>
    </p:spTree>
    <p:extLst>
      <p:ext uri="{BB962C8B-B14F-4D97-AF65-F5344CB8AC3E}">
        <p14:creationId xmlns:p14="http://schemas.microsoft.com/office/powerpoint/2010/main" val="7780256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2"/>
            <a:ext cx="12188825" cy="4572001"/>
          </a:xfrm>
          <a:prstGeom prst="rect">
            <a:avLst/>
          </a:prstGeom>
        </p:spPr>
        <p:txBody>
          <a:bodyPr/>
          <a:lstStyle>
            <a:lvl1pPr marL="0" indent="0" algn="ctr">
              <a:buFontTx/>
              <a:buNone/>
              <a:defRPr sz="2000">
                <a:latin typeface="Tahoma" charset="0"/>
                <a:ea typeface="Tahoma" charset="0"/>
                <a:cs typeface="Tahoma" charset="0"/>
              </a:defRPr>
            </a:lvl1pPr>
          </a:lstStyle>
          <a:p>
            <a:r>
              <a:rPr lang="en-US" dirty="0"/>
              <a:t>Click to insert photo then send to back</a:t>
            </a:r>
          </a:p>
        </p:txBody>
      </p:sp>
      <p:sp>
        <p:nvSpPr>
          <p:cNvPr id="11" name="Rectangle 10"/>
          <p:cNvSpPr/>
          <p:nvPr userDrawn="1"/>
        </p:nvSpPr>
        <p:spPr>
          <a:xfrm>
            <a:off x="0" y="4571999"/>
            <a:ext cx="12188825" cy="22860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pic>
        <p:nvPicPr>
          <p:cNvPr id="3" name="Picture 2"/>
          <p:cNvPicPr>
            <a:picLocks noChangeAspect="1"/>
          </p:cNvPicPr>
          <p:nvPr userDrawn="1"/>
        </p:nvPicPr>
        <p:blipFill>
          <a:blip r:embed="rId2"/>
          <a:stretch>
            <a:fillRect/>
          </a:stretch>
        </p:blipFill>
        <p:spPr>
          <a:xfrm>
            <a:off x="904321" y="4941582"/>
            <a:ext cx="3408187" cy="556197"/>
          </a:xfrm>
          <a:prstGeom prst="rect">
            <a:avLst/>
          </a:prstGeom>
        </p:spPr>
      </p:pic>
      <p:sp>
        <p:nvSpPr>
          <p:cNvPr id="10" name="TextBox 9"/>
          <p:cNvSpPr txBox="1"/>
          <p:nvPr userDrawn="1"/>
        </p:nvSpPr>
        <p:spPr>
          <a:xfrm>
            <a:off x="912813" y="5700910"/>
            <a:ext cx="5427951" cy="473976"/>
          </a:xfrm>
          <a:prstGeom prst="rect">
            <a:avLst/>
          </a:prstGeom>
          <a:noFill/>
        </p:spPr>
        <p:txBody>
          <a:bodyPr wrap="square" lIns="0" tIns="0" rIns="0" bIns="0" rtlCol="0">
            <a:spAutoFit/>
          </a:bodyPr>
          <a:lstStyle/>
          <a:p>
            <a:r>
              <a:rPr lang="en-US" sz="1400" dirty="0">
                <a:solidFill>
                  <a:srgbClr val="00A0D3"/>
                </a:solidFill>
                <a:ea typeface="Tahoma" charset="0"/>
                <a:cs typeface="Tahoma" charset="0"/>
              </a:rPr>
              <a:t>COMMVAULT.COM  |  888.746.3849  |  GET-INFO@COMMVAULT.COM</a:t>
            </a:r>
          </a:p>
          <a:p>
            <a:pPr defTabSz="609448">
              <a:spcBef>
                <a:spcPct val="20000"/>
              </a:spcBef>
              <a:buFont typeface="Arial"/>
              <a:buNone/>
              <a:defRPr/>
            </a:pPr>
            <a:r>
              <a:rPr lang="en-US" sz="1400" dirty="0">
                <a:solidFill>
                  <a:srgbClr val="00A0D3"/>
                </a:solidFill>
                <a:ea typeface="Tahoma" charset="0"/>
                <a:cs typeface="Tahoma" charset="0"/>
              </a:rPr>
              <a:t>© 2018 COMMVAULT SYSTEMS, INC. ALL RIGHTS RESERVED.</a:t>
            </a:r>
          </a:p>
        </p:txBody>
      </p:sp>
      <p:sp>
        <p:nvSpPr>
          <p:cNvPr id="9" name="Text Placeholder 8"/>
          <p:cNvSpPr>
            <a:spLocks noGrp="1"/>
          </p:cNvSpPr>
          <p:nvPr>
            <p:ph type="body" sz="quarter" idx="11" hasCustomPrompt="1"/>
          </p:nvPr>
        </p:nvSpPr>
        <p:spPr>
          <a:xfrm>
            <a:off x="912813" y="3289515"/>
            <a:ext cx="4462075" cy="1015785"/>
          </a:xfrm>
          <a:prstGeom prst="rect">
            <a:avLst/>
          </a:prstGeom>
        </p:spPr>
        <p:txBody>
          <a:bodyPr lIns="0" tIns="0" rIns="0" bIns="0"/>
          <a:lstStyle>
            <a:lvl1pPr marL="0" indent="0">
              <a:buFontTx/>
              <a:buNone/>
              <a:defRPr sz="4600">
                <a:solidFill>
                  <a:schemeClr val="bg1"/>
                </a:solidFill>
                <a:latin typeface="Tahoma" charset="0"/>
                <a:ea typeface="Tahoma" charset="0"/>
                <a:cs typeface="Tahoma" charset="0"/>
              </a:defRPr>
            </a:lvl1pPr>
          </a:lstStyle>
          <a:p>
            <a:pPr marL="457086" marR="0" lvl="0" indent="-457086" algn="l" defTabSz="609448" rtl="0" eaLnBrk="1" fontAlgn="auto" latinLnBrk="0" hangingPunct="1">
              <a:lnSpc>
                <a:spcPct val="100000"/>
              </a:lnSpc>
              <a:spcBef>
                <a:spcPct val="20000"/>
              </a:spcBef>
              <a:spcAft>
                <a:spcPts val="0"/>
              </a:spcAft>
              <a:buClrTx/>
              <a:buSzTx/>
              <a:buFont typeface="Arial"/>
              <a:buNone/>
              <a:tabLst/>
              <a:defRPr/>
            </a:pPr>
            <a:r>
              <a:rPr lang="en-US" dirty="0"/>
              <a:t>Thank you.</a:t>
            </a:r>
          </a:p>
        </p:txBody>
      </p:sp>
      <p:sp>
        <p:nvSpPr>
          <p:cNvPr id="25" name="Text Placeholder 24"/>
          <p:cNvSpPr>
            <a:spLocks noGrp="1" noChangeAspect="1"/>
          </p:cNvSpPr>
          <p:nvPr>
            <p:ph type="body" sz="quarter" idx="15" hasCustomPrompt="1"/>
          </p:nvPr>
        </p:nvSpPr>
        <p:spPr>
          <a:xfrm rot="5400000">
            <a:off x="442866" y="3500645"/>
            <a:ext cx="311242" cy="269585"/>
          </a:xfrm>
          <a:prstGeom prst="triangle">
            <a:avLst/>
          </a:prstGeom>
          <a:solidFill>
            <a:schemeClr val="accent1"/>
          </a:solidFill>
          <a:ln w="15875">
            <a:solidFill>
              <a:schemeClr val="accent1"/>
            </a:solidFill>
          </a:ln>
        </p:spPr>
        <p:txBody>
          <a:bodyPr/>
          <a:lstStyle>
            <a:lvl1pPr marL="0" indent="0">
              <a:buNone/>
              <a:defRPr sz="800"/>
            </a:lvl1pPr>
            <a:lvl2pPr marL="609447" indent="0">
              <a:buNone/>
              <a:defRPr sz="800"/>
            </a:lvl2pPr>
            <a:lvl3pPr marL="1218895" indent="0">
              <a:buNone/>
              <a:defRPr sz="800"/>
            </a:lvl3pPr>
            <a:lvl4pPr marL="1828343" indent="0">
              <a:buNone/>
              <a:defRPr sz="800"/>
            </a:lvl4pPr>
            <a:lvl5pPr marL="2437790" indent="0">
              <a:buNone/>
              <a:defRPr sz="800"/>
            </a:lvl5pPr>
          </a:lstStyle>
          <a:p>
            <a:pPr lvl="0"/>
            <a:r>
              <a:rPr lang="en-US" dirty="0"/>
              <a:t>  </a:t>
            </a:r>
          </a:p>
        </p:txBody>
      </p:sp>
      <p:sp>
        <p:nvSpPr>
          <p:cNvPr id="2" name="Rectangle 1">
            <a:hlinkClick r:id="rId3"/>
          </p:cNvPr>
          <p:cNvSpPr/>
          <p:nvPr userDrawn="1"/>
        </p:nvSpPr>
        <p:spPr>
          <a:xfrm>
            <a:off x="3916545" y="5700910"/>
            <a:ext cx="2424219" cy="227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rgbClr val="FFFFFF"/>
              </a:solidFill>
              <a:ea typeface="Tahoma" charset="0"/>
              <a:cs typeface="Tahoma" charset="0"/>
            </a:endParaRPr>
          </a:p>
        </p:txBody>
      </p:sp>
      <p:sp>
        <p:nvSpPr>
          <p:cNvPr id="16" name="Rectangle 15">
            <a:hlinkClick r:id="rId4"/>
          </p:cNvPr>
          <p:cNvSpPr/>
          <p:nvPr userDrawn="1"/>
        </p:nvSpPr>
        <p:spPr>
          <a:xfrm>
            <a:off x="871953" y="5700910"/>
            <a:ext cx="1473931" cy="227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rgbClr val="FFFFFF"/>
              </a:solidFill>
              <a:ea typeface="Tahoma" charset="0"/>
              <a:cs typeface="Tahoma" charset="0"/>
            </a:endParaRPr>
          </a:p>
        </p:txBody>
      </p:sp>
      <p:pic>
        <p:nvPicPr>
          <p:cNvPr id="12" name="Picture 11"/>
          <p:cNvPicPr>
            <a:picLocks noChangeAspect="1"/>
          </p:cNvPicPr>
          <p:nvPr userDrawn="1"/>
        </p:nvPicPr>
        <p:blipFill>
          <a:blip r:embed="rId5"/>
          <a:stretch>
            <a:fillRect/>
          </a:stretch>
        </p:blipFill>
        <p:spPr>
          <a:xfrm>
            <a:off x="0" y="-1184080"/>
            <a:ext cx="6794500" cy="952500"/>
          </a:xfrm>
          <a:prstGeom prst="rect">
            <a:avLst/>
          </a:prstGeom>
        </p:spPr>
      </p:pic>
    </p:spTree>
    <p:extLst>
      <p:ext uri="{BB962C8B-B14F-4D97-AF65-F5344CB8AC3E}">
        <p14:creationId xmlns:p14="http://schemas.microsoft.com/office/powerpoint/2010/main" val="1085056697"/>
      </p:ext>
    </p:extLst>
  </p:cSld>
  <p:clrMapOvr>
    <a:masterClrMapping/>
  </p:clrMapOvr>
  <p:extLst mod="1">
    <p:ext uri="{DCECCB84-F9BA-43D5-87BE-67443E8EF086}">
      <p15:sldGuideLst xmlns:p15="http://schemas.microsoft.com/office/powerpoint/2012/main">
        <p15:guide id="1" pos="3839">
          <p15:clr>
            <a:srgbClr val="FBAE40"/>
          </p15:clr>
        </p15:guide>
        <p15:guide id="2" pos="575">
          <p15:clr>
            <a:srgbClr val="FBAE40"/>
          </p15:clr>
        </p15:guide>
        <p15:guide id="3" orient="horz" pos="2160">
          <p15:clr>
            <a:srgbClr val="FBAE40"/>
          </p15:clr>
        </p15:guide>
        <p15:guide id="4" orient="horz" pos="319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813" y="415924"/>
            <a:ext cx="10363200" cy="786711"/>
          </a:xfrm>
        </p:spPr>
        <p:txBody>
          <a:bodyPr>
            <a:noAutofit/>
          </a:bodyPr>
          <a:lstStyle/>
          <a:p>
            <a:r>
              <a:rPr lang="en-US" dirty="0"/>
              <a:t>Click to edit Master title style. Title is in sentence case, maximum of two lines. </a:t>
            </a:r>
          </a:p>
        </p:txBody>
      </p:sp>
      <p:sp>
        <p:nvSpPr>
          <p:cNvPr id="3" name="Content Placeholder 2"/>
          <p:cNvSpPr>
            <a:spLocks noGrp="1"/>
          </p:cNvSpPr>
          <p:nvPr>
            <p:ph idx="1" hasCustomPrompt="1"/>
          </p:nvPr>
        </p:nvSpPr>
        <p:spPr>
          <a:xfrm>
            <a:off x="912813" y="1600200"/>
            <a:ext cx="10363200" cy="4686300"/>
          </a:xfrm>
        </p:spPr>
        <p:txBody>
          <a:bodyPr/>
          <a:lstStyle>
            <a:lvl1pPr>
              <a:defRPr baseline="0"/>
            </a:lvl1pPr>
          </a:lstStyle>
          <a:p>
            <a:pPr lvl="0">
              <a:lnSpc>
                <a:spcPct val="90000"/>
              </a:lnSpc>
              <a:spcBef>
                <a:spcPts val="1000"/>
              </a:spcBef>
              <a:spcAft>
                <a:spcPts val="0"/>
              </a:spcAft>
              <a:buNone/>
              <a:defRPr/>
            </a:pPr>
            <a:r>
              <a:rPr lang="en-US" dirty="0"/>
              <a:t>Click icon to add graph, table or object</a:t>
            </a:r>
          </a:p>
        </p:txBody>
      </p:sp>
      <p:pic>
        <p:nvPicPr>
          <p:cNvPr id="4" name="Picture 3" descr="Commvault Vector CMYK 1INCH.ai"/>
          <p:cNvPicPr>
            <a:picLocks noChangeAspect="1"/>
          </p:cNvPicPr>
          <p:nvPr userDrawn="1"/>
        </p:nvPicPr>
        <p:blipFill rotWithShape="1">
          <a:blip r:embed="rId2" cstate="email">
            <a:extLst>
              <a:ext uri="{28A0092B-C50C-407E-A947-70E740481C1C}">
                <a14:useLocalDpi xmlns:a14="http://schemas.microsoft.com/office/drawing/2010/main"/>
              </a:ext>
            </a:extLst>
          </a:blip>
          <a:srcRect l="44321" t="41223" r="44321" b="41223"/>
          <a:stretch/>
        </p:blipFill>
        <p:spPr>
          <a:xfrm>
            <a:off x="435236" y="457200"/>
            <a:ext cx="231253" cy="276225"/>
          </a:xfrm>
          <a:prstGeom prst="rect">
            <a:avLst/>
          </a:prstGeom>
        </p:spPr>
      </p:pic>
      <p:sp>
        <p:nvSpPr>
          <p:cNvPr id="5" name="Slide Number Placeholder 4"/>
          <p:cNvSpPr>
            <a:spLocks noGrp="1"/>
          </p:cNvSpPr>
          <p:nvPr>
            <p:ph type="sldNum" sz="quarter" idx="4"/>
          </p:nvPr>
        </p:nvSpPr>
        <p:spPr>
          <a:xfrm>
            <a:off x="8609013" y="6356350"/>
            <a:ext cx="3124200" cy="365125"/>
          </a:xfrm>
          <a:prstGeom prst="rect">
            <a:avLst/>
          </a:prstGeom>
        </p:spPr>
        <p:txBody>
          <a:bodyPr vert="horz" lIns="91440" tIns="45720" rIns="91440" bIns="45720" rtlCol="0" anchor="ctr"/>
          <a:lstStyle>
            <a:lvl1pPr algn="r">
              <a:defRPr sz="1000">
                <a:solidFill>
                  <a:srgbClr val="A9A9A9"/>
                </a:solidFill>
              </a:defRPr>
            </a:lvl1pPr>
          </a:lstStyle>
          <a:p>
            <a:fld id="{ED025EC6-12F2-BD4E-AD65-43BFB58C3D8F}" type="slidenum">
              <a:rPr lang="en-US" smtClean="0"/>
              <a:pPr/>
              <a:t>‹#›</a:t>
            </a:fld>
            <a:endParaRPr lang="en-US" dirty="0"/>
          </a:p>
        </p:txBody>
      </p:sp>
    </p:spTree>
    <p:extLst>
      <p:ext uri="{BB962C8B-B14F-4D97-AF65-F5344CB8AC3E}">
        <p14:creationId xmlns:p14="http://schemas.microsoft.com/office/powerpoint/2010/main" val="1366710989"/>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1.emf"/><Relationship Id="rId4" Type="http://schemas.openxmlformats.org/officeDocument/2006/relationships/image" Target="../media/image2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813" y="415924"/>
            <a:ext cx="10363200" cy="83640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2813" y="1587640"/>
            <a:ext cx="10363200" cy="469886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6739128"/>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6" name="Picture 5"/>
          <p:cNvPicPr>
            <a:picLocks noChangeAspect="1"/>
          </p:cNvPicPr>
          <p:nvPr userDrawn="1"/>
        </p:nvPicPr>
        <p:blipFill>
          <a:blip r:embed="rId25"/>
          <a:stretch>
            <a:fillRect/>
          </a:stretch>
        </p:blipFill>
        <p:spPr>
          <a:xfrm>
            <a:off x="0" y="-1184080"/>
            <a:ext cx="6794500" cy="952500"/>
          </a:xfrm>
          <a:prstGeom prst="rect">
            <a:avLst/>
          </a:prstGeom>
        </p:spPr>
      </p:pic>
    </p:spTree>
    <p:extLst>
      <p:ext uri="{BB962C8B-B14F-4D97-AF65-F5344CB8AC3E}">
        <p14:creationId xmlns:p14="http://schemas.microsoft.com/office/powerpoint/2010/main" val="354453092"/>
      </p:ext>
    </p:extLst>
  </p:cSld>
  <p:clrMap bg1="lt1" tx1="dk1" bg2="lt2" tx2="dk2" accent1="accent1" accent2="accent2" accent3="accent3" accent4="accent4" accent5="accent5" accent6="accent6" hlink="hlink" folHlink="folHlink"/>
  <p:sldLayoutIdLst>
    <p:sldLayoutId id="2147483685" r:id="rId1"/>
    <p:sldLayoutId id="2147483834" r:id="rId2"/>
    <p:sldLayoutId id="2147483831" r:id="rId3"/>
    <p:sldLayoutId id="2147483833" r:id="rId4"/>
    <p:sldLayoutId id="2147483838" r:id="rId5"/>
    <p:sldLayoutId id="2147483826" r:id="rId6"/>
    <p:sldLayoutId id="2147483829" r:id="rId7"/>
    <p:sldLayoutId id="2147483839" r:id="rId8"/>
    <p:sldLayoutId id="2147483828" r:id="rId9"/>
    <p:sldLayoutId id="2147483830" r:id="rId10"/>
    <p:sldLayoutId id="2147483837" r:id="rId11"/>
    <p:sldLayoutId id="2147483821" r:id="rId12"/>
    <p:sldLayoutId id="2147483845" r:id="rId13"/>
    <p:sldLayoutId id="2147483836" r:id="rId14"/>
    <p:sldLayoutId id="2147483848" r:id="rId15"/>
    <p:sldLayoutId id="2147483846" r:id="rId16"/>
    <p:sldLayoutId id="2147483847" r:id="rId17"/>
    <p:sldLayoutId id="2147483820" r:id="rId18"/>
    <p:sldLayoutId id="2147483819" r:id="rId19"/>
    <p:sldLayoutId id="2147483844" r:id="rId20"/>
    <p:sldLayoutId id="2147483815" r:id="rId21"/>
    <p:sldLayoutId id="2147483776" r:id="rId22"/>
    <p:sldLayoutId id="2147483888" r:id="rId23"/>
  </p:sldLayoutIdLst>
  <p:hf hdr="0" ftr="0" dt="0"/>
  <p:txStyles>
    <p:titleStyle>
      <a:lvl1pPr algn="l" defTabSz="914400" rtl="0" eaLnBrk="1" latinLnBrk="0" hangingPunct="1">
        <a:lnSpc>
          <a:spcPct val="90000"/>
        </a:lnSpc>
        <a:spcBef>
          <a:spcPct val="0"/>
        </a:spcBef>
        <a:buNone/>
        <a:defRPr sz="3000" kern="1200">
          <a:solidFill>
            <a:schemeClr val="tx1"/>
          </a:solidFill>
          <a:latin typeface="Tahoma" charset="0"/>
          <a:ea typeface="Tahoma" charset="0"/>
          <a:cs typeface="Tahoma" charset="0"/>
        </a:defRPr>
      </a:lvl1pPr>
    </p:titleStyle>
    <p:bodyStyle>
      <a:lvl1pPr marL="182880" indent="-182880" algn="l" defTabSz="914400" rtl="0" eaLnBrk="1" latinLnBrk="0" hangingPunct="1">
        <a:lnSpc>
          <a:spcPct val="100000"/>
        </a:lnSpc>
        <a:spcBef>
          <a:spcPts val="0"/>
        </a:spcBef>
        <a:spcAft>
          <a:spcPts val="12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pos="287" userDrawn="1">
          <p15:clr>
            <a:srgbClr val="F26B43"/>
          </p15:clr>
        </p15:guide>
        <p15:guide id="3" pos="7391" userDrawn="1">
          <p15:clr>
            <a:srgbClr val="F26B43"/>
          </p15:clr>
        </p15:guide>
        <p15:guide id="4" orient="horz" pos="576" userDrawn="1">
          <p15:clr>
            <a:srgbClr val="F26B43"/>
          </p15:clr>
        </p15:guide>
        <p15:guide id="5" orient="horz" pos="864" userDrawn="1">
          <p15:clr>
            <a:srgbClr val="F26B43"/>
          </p15:clr>
        </p15:guide>
        <p15:guide id="6" orient="horz" pos="2880" userDrawn="1">
          <p15:clr>
            <a:srgbClr val="F26B43"/>
          </p15:clr>
        </p15:guide>
        <p15:guide id="7" orient="horz" pos="3528" userDrawn="1">
          <p15:clr>
            <a:srgbClr val="F26B43"/>
          </p15:clr>
        </p15:guide>
        <p15:guide id="8" orient="horz" pos="3960" userDrawn="1">
          <p15:clr>
            <a:srgbClr val="F26B43"/>
          </p15:clr>
        </p15:guide>
        <p15:guide id="9" orient="horz" pos="4248" userDrawn="1">
          <p15:clr>
            <a:srgbClr val="F26B43"/>
          </p15:clr>
        </p15:guide>
        <p15:guide id="10" orient="horz" pos="1008" userDrawn="1">
          <p15:clr>
            <a:srgbClr val="F26B43"/>
          </p15:clr>
        </p15:guide>
        <p15:guide id="11" pos="575" userDrawn="1">
          <p15:clr>
            <a:srgbClr val="F26B43"/>
          </p15:clr>
        </p15:guide>
        <p15:guide id="12" orient="horz" pos="288" userDrawn="1">
          <p15:clr>
            <a:srgbClr val="F26B43"/>
          </p15:clr>
        </p15:guide>
        <p15:guide id="13" pos="7103" userDrawn="1">
          <p15:clr>
            <a:srgbClr val="F26B43"/>
          </p15:clr>
        </p15:guide>
        <p15:guide id="14" pos="3695" userDrawn="1">
          <p15:clr>
            <a:srgbClr val="F26B43"/>
          </p15:clr>
        </p15:guide>
        <p15:guide id="15" pos="3983" userDrawn="1">
          <p15:clr>
            <a:srgbClr val="F26B43"/>
          </p15:clr>
        </p15:guide>
        <p15:guide id="16" orient="horz" pos="2160" userDrawn="1">
          <p15:clr>
            <a:srgbClr val="F26B43"/>
          </p15:clr>
        </p15:guide>
        <p15:guide id="17" orient="horz" pos="1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813" y="415924"/>
            <a:ext cx="10363200" cy="83640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2813" y="1587640"/>
            <a:ext cx="10363200" cy="469886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6739128"/>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Tree>
    <p:extLst>
      <p:ext uri="{BB962C8B-B14F-4D97-AF65-F5344CB8AC3E}">
        <p14:creationId xmlns:p14="http://schemas.microsoft.com/office/powerpoint/2010/main" val="33835292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91"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92" r:id="rId35"/>
    <p:sldLayoutId id="2147483893" r:id="rId36"/>
    <p:sldLayoutId id="2147483894" r:id="rId37"/>
  </p:sldLayoutIdLst>
  <p:hf hdr="0" ftr="0" dt="0"/>
  <p:txStyles>
    <p:titleStyle>
      <a:lvl1pPr algn="l" defTabSz="914400" rtl="0" eaLnBrk="1" latinLnBrk="0" hangingPunct="1">
        <a:lnSpc>
          <a:spcPct val="90000"/>
        </a:lnSpc>
        <a:spcBef>
          <a:spcPct val="0"/>
        </a:spcBef>
        <a:buNone/>
        <a:defRPr sz="3000" kern="1200">
          <a:solidFill>
            <a:schemeClr val="tx1"/>
          </a:solidFill>
          <a:latin typeface="Tahoma" charset="0"/>
          <a:ea typeface="Tahoma" charset="0"/>
          <a:cs typeface="Tahoma" charset="0"/>
        </a:defRPr>
      </a:lvl1pPr>
    </p:titleStyle>
    <p:bodyStyle>
      <a:lvl1pPr marL="182880" indent="-182880" algn="l" defTabSz="914400" rtl="0" eaLnBrk="1" latinLnBrk="0" hangingPunct="1">
        <a:lnSpc>
          <a:spcPct val="100000"/>
        </a:lnSpc>
        <a:spcBef>
          <a:spcPts val="0"/>
        </a:spcBef>
        <a:spcAft>
          <a:spcPts val="6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pos="287">
          <p15:clr>
            <a:srgbClr val="F26B43"/>
          </p15:clr>
        </p15:guide>
        <p15:guide id="3" pos="7391">
          <p15:clr>
            <a:srgbClr val="F26B43"/>
          </p15:clr>
        </p15:guide>
        <p15:guide id="4" orient="horz" pos="576">
          <p15:clr>
            <a:srgbClr val="F26B43"/>
          </p15:clr>
        </p15:guide>
        <p15:guide id="5" orient="horz" pos="864">
          <p15:clr>
            <a:srgbClr val="F26B43"/>
          </p15:clr>
        </p15:guide>
        <p15:guide id="6" orient="horz" pos="2880">
          <p15:clr>
            <a:srgbClr val="F26B43"/>
          </p15:clr>
        </p15:guide>
        <p15:guide id="7" orient="horz" pos="3528">
          <p15:clr>
            <a:srgbClr val="F26B43"/>
          </p15:clr>
        </p15:guide>
        <p15:guide id="8" orient="horz" pos="3960">
          <p15:clr>
            <a:srgbClr val="F26B43"/>
          </p15:clr>
        </p15:guide>
        <p15:guide id="9" orient="horz" pos="4248">
          <p15:clr>
            <a:srgbClr val="F26B43"/>
          </p15:clr>
        </p15:guide>
        <p15:guide id="10" orient="horz" pos="1008">
          <p15:clr>
            <a:srgbClr val="F26B43"/>
          </p15:clr>
        </p15:guide>
        <p15:guide id="11" pos="575">
          <p15:clr>
            <a:srgbClr val="F26B43"/>
          </p15:clr>
        </p15:guide>
        <p15:guide id="12" orient="horz" pos="288">
          <p15:clr>
            <a:srgbClr val="F26B43"/>
          </p15:clr>
        </p15:guide>
        <p15:guide id="13" pos="7103">
          <p15:clr>
            <a:srgbClr val="F26B43"/>
          </p15:clr>
        </p15:guide>
        <p15:guide id="14" pos="3695">
          <p15:clr>
            <a:srgbClr val="F26B43"/>
          </p15:clr>
        </p15:guide>
        <p15:guide id="15" pos="3983">
          <p15:clr>
            <a:srgbClr val="F26B43"/>
          </p15:clr>
        </p15:guide>
        <p15:guide id="16" orient="horz" pos="2160">
          <p15:clr>
            <a:srgbClr val="F26B43"/>
          </p15:clr>
        </p15:guide>
        <p15:guide id="17" orient="horz" pos="1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813" y="415924"/>
            <a:ext cx="10363200" cy="83640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2813" y="1587640"/>
            <a:ext cx="10363200" cy="469886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6739128"/>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pic>
        <p:nvPicPr>
          <p:cNvPr id="6" name="Picture 5"/>
          <p:cNvPicPr>
            <a:picLocks noChangeAspect="1"/>
          </p:cNvPicPr>
          <p:nvPr userDrawn="1"/>
        </p:nvPicPr>
        <p:blipFill>
          <a:blip r:embed="rId2"/>
          <a:stretch>
            <a:fillRect/>
          </a:stretch>
        </p:blipFill>
        <p:spPr>
          <a:xfrm>
            <a:off x="0" y="-1184080"/>
            <a:ext cx="6794500" cy="952500"/>
          </a:xfrm>
          <a:prstGeom prst="rect">
            <a:avLst/>
          </a:prstGeom>
        </p:spPr>
      </p:pic>
    </p:spTree>
    <p:extLst>
      <p:ext uri="{BB962C8B-B14F-4D97-AF65-F5344CB8AC3E}">
        <p14:creationId xmlns:p14="http://schemas.microsoft.com/office/powerpoint/2010/main" val="280945753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000" kern="1200">
          <a:solidFill>
            <a:schemeClr val="tx1"/>
          </a:solidFill>
          <a:latin typeface="Tahoma" charset="0"/>
          <a:ea typeface="Tahoma" charset="0"/>
          <a:cs typeface="Tahoma" charset="0"/>
        </a:defRPr>
      </a:lvl1pPr>
    </p:titleStyle>
    <p:bodyStyle>
      <a:lvl1pPr marL="182880" indent="-182880" algn="l" defTabSz="914400" rtl="0" eaLnBrk="1" latinLnBrk="0" hangingPunct="1">
        <a:lnSpc>
          <a:spcPct val="100000"/>
        </a:lnSpc>
        <a:spcBef>
          <a:spcPts val="0"/>
        </a:spcBef>
        <a:spcAft>
          <a:spcPts val="12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pos="287">
          <p15:clr>
            <a:srgbClr val="F26B43"/>
          </p15:clr>
        </p15:guide>
        <p15:guide id="3" pos="7391">
          <p15:clr>
            <a:srgbClr val="F26B43"/>
          </p15:clr>
        </p15:guide>
        <p15:guide id="4" orient="horz" pos="576">
          <p15:clr>
            <a:srgbClr val="F26B43"/>
          </p15:clr>
        </p15:guide>
        <p15:guide id="5" orient="horz" pos="864">
          <p15:clr>
            <a:srgbClr val="F26B43"/>
          </p15:clr>
        </p15:guide>
        <p15:guide id="6" orient="horz" pos="2880">
          <p15:clr>
            <a:srgbClr val="F26B43"/>
          </p15:clr>
        </p15:guide>
        <p15:guide id="7" orient="horz" pos="3528">
          <p15:clr>
            <a:srgbClr val="F26B43"/>
          </p15:clr>
        </p15:guide>
        <p15:guide id="8" orient="horz" pos="3960">
          <p15:clr>
            <a:srgbClr val="F26B43"/>
          </p15:clr>
        </p15:guide>
        <p15:guide id="9" orient="horz" pos="4248">
          <p15:clr>
            <a:srgbClr val="F26B43"/>
          </p15:clr>
        </p15:guide>
        <p15:guide id="10" orient="horz" pos="1008">
          <p15:clr>
            <a:srgbClr val="F26B43"/>
          </p15:clr>
        </p15:guide>
        <p15:guide id="11" pos="575">
          <p15:clr>
            <a:srgbClr val="F26B43"/>
          </p15:clr>
        </p15:guide>
        <p15:guide id="12" orient="horz" pos="288">
          <p15:clr>
            <a:srgbClr val="F26B43"/>
          </p15:clr>
        </p15:guide>
        <p15:guide id="13" pos="7103">
          <p15:clr>
            <a:srgbClr val="F26B43"/>
          </p15:clr>
        </p15:guide>
        <p15:guide id="14" pos="3695">
          <p15:clr>
            <a:srgbClr val="F26B43"/>
          </p15:clr>
        </p15:guide>
        <p15:guide id="15" pos="3983">
          <p15:clr>
            <a:srgbClr val="F26B43"/>
          </p15:clr>
        </p15:guide>
        <p15:guide id="16" orient="horz" pos="2160">
          <p15:clr>
            <a:srgbClr val="F26B43"/>
          </p15:clr>
        </p15:guide>
        <p15:guide id="17" orient="horz" pos="12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53F9B5-DCEA-0240-A73E-665B589F4EAA}"/>
              </a:ext>
            </a:extLst>
          </p:cNvPr>
          <p:cNvPicPr>
            <a:picLocks noChangeAspect="1"/>
          </p:cNvPicPr>
          <p:nvPr userDrawn="1"/>
        </p:nvPicPr>
        <p:blipFill>
          <a:blip r:embed="rId4"/>
          <a:stretch>
            <a:fillRect/>
          </a:stretch>
        </p:blipFill>
        <p:spPr>
          <a:xfrm>
            <a:off x="0" y="0"/>
            <a:ext cx="12188825" cy="6858000"/>
          </a:xfrm>
          <a:prstGeom prst="rect">
            <a:avLst/>
          </a:prstGeom>
        </p:spPr>
      </p:pic>
      <p:sp>
        <p:nvSpPr>
          <p:cNvPr id="2" name="Title Placeholder 1"/>
          <p:cNvSpPr>
            <a:spLocks noGrp="1"/>
          </p:cNvSpPr>
          <p:nvPr>
            <p:ph type="title"/>
          </p:nvPr>
        </p:nvSpPr>
        <p:spPr>
          <a:xfrm>
            <a:off x="912813" y="415924"/>
            <a:ext cx="10363200" cy="83640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2813" y="1587640"/>
            <a:ext cx="10363200" cy="469886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6739128"/>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pic>
        <p:nvPicPr>
          <p:cNvPr id="6" name="Picture 5"/>
          <p:cNvPicPr>
            <a:picLocks noChangeAspect="1"/>
          </p:cNvPicPr>
          <p:nvPr userDrawn="1"/>
        </p:nvPicPr>
        <p:blipFill>
          <a:blip r:embed="rId5"/>
          <a:stretch>
            <a:fillRect/>
          </a:stretch>
        </p:blipFill>
        <p:spPr>
          <a:xfrm>
            <a:off x="0" y="-1184080"/>
            <a:ext cx="6794500" cy="952500"/>
          </a:xfrm>
          <a:prstGeom prst="rect">
            <a:avLst/>
          </a:prstGeom>
        </p:spPr>
      </p:pic>
    </p:spTree>
    <p:extLst>
      <p:ext uri="{BB962C8B-B14F-4D97-AF65-F5344CB8AC3E}">
        <p14:creationId xmlns:p14="http://schemas.microsoft.com/office/powerpoint/2010/main" val="1469880187"/>
      </p:ext>
    </p:extLst>
  </p:cSld>
  <p:clrMap bg1="lt1" tx1="dk1" bg2="lt2" tx2="dk2" accent1="accent1" accent2="accent2" accent3="accent3" accent4="accent4" accent5="accent5" accent6="accent6" hlink="hlink" folHlink="folHlink"/>
  <p:sldLayoutIdLst>
    <p:sldLayoutId id="2147483887" r:id="rId1"/>
    <p:sldLayoutId id="2147483890" r:id="rId2"/>
  </p:sldLayoutIdLst>
  <p:hf hdr="0" ftr="0" dt="0"/>
  <p:txStyles>
    <p:titleStyle>
      <a:lvl1pPr algn="l" defTabSz="914400" rtl="0" eaLnBrk="1" latinLnBrk="0" hangingPunct="1">
        <a:lnSpc>
          <a:spcPct val="90000"/>
        </a:lnSpc>
        <a:spcBef>
          <a:spcPct val="0"/>
        </a:spcBef>
        <a:buNone/>
        <a:defRPr sz="3000" kern="1200">
          <a:solidFill>
            <a:schemeClr val="tx1"/>
          </a:solidFill>
          <a:latin typeface="Tahoma" charset="0"/>
          <a:ea typeface="Tahoma" charset="0"/>
          <a:cs typeface="Tahoma" charset="0"/>
        </a:defRPr>
      </a:lvl1pPr>
    </p:titleStyle>
    <p:bodyStyle>
      <a:lvl1pPr marL="182880" indent="-182880" algn="l" defTabSz="914400" rtl="0" eaLnBrk="1" latinLnBrk="0" hangingPunct="1">
        <a:lnSpc>
          <a:spcPct val="100000"/>
        </a:lnSpc>
        <a:spcBef>
          <a:spcPts val="0"/>
        </a:spcBef>
        <a:spcAft>
          <a:spcPts val="12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pos="287">
          <p15:clr>
            <a:srgbClr val="F26B43"/>
          </p15:clr>
        </p15:guide>
        <p15:guide id="3" pos="7391">
          <p15:clr>
            <a:srgbClr val="F26B43"/>
          </p15:clr>
        </p15:guide>
        <p15:guide id="4" orient="horz" pos="576">
          <p15:clr>
            <a:srgbClr val="F26B43"/>
          </p15:clr>
        </p15:guide>
        <p15:guide id="5" orient="horz" pos="864">
          <p15:clr>
            <a:srgbClr val="F26B43"/>
          </p15:clr>
        </p15:guide>
        <p15:guide id="6" orient="horz" pos="2880">
          <p15:clr>
            <a:srgbClr val="F26B43"/>
          </p15:clr>
        </p15:guide>
        <p15:guide id="7" orient="horz" pos="3528">
          <p15:clr>
            <a:srgbClr val="F26B43"/>
          </p15:clr>
        </p15:guide>
        <p15:guide id="8" orient="horz" pos="3960">
          <p15:clr>
            <a:srgbClr val="F26B43"/>
          </p15:clr>
        </p15:guide>
        <p15:guide id="9" orient="horz" pos="4248">
          <p15:clr>
            <a:srgbClr val="F26B43"/>
          </p15:clr>
        </p15:guide>
        <p15:guide id="10" orient="horz" pos="1008">
          <p15:clr>
            <a:srgbClr val="F26B43"/>
          </p15:clr>
        </p15:guide>
        <p15:guide id="11" pos="575">
          <p15:clr>
            <a:srgbClr val="F26B43"/>
          </p15:clr>
        </p15:guide>
        <p15:guide id="12" orient="horz" pos="288">
          <p15:clr>
            <a:srgbClr val="F26B43"/>
          </p15:clr>
        </p15:guide>
        <p15:guide id="13" pos="7103">
          <p15:clr>
            <a:srgbClr val="F26B43"/>
          </p15:clr>
        </p15:guide>
        <p15:guide id="14" pos="3695">
          <p15:clr>
            <a:srgbClr val="F26B43"/>
          </p15:clr>
        </p15:guide>
        <p15:guide id="15" pos="3983">
          <p15:clr>
            <a:srgbClr val="F26B43"/>
          </p15:clr>
        </p15:guide>
        <p15:guide id="16" orient="horz" pos="2160">
          <p15:clr>
            <a:srgbClr val="F26B43"/>
          </p15:clr>
        </p15:guide>
        <p15:guide id="17" orient="horz" pos="12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813" y="415924"/>
            <a:ext cx="10363200" cy="83640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12813" y="1587640"/>
            <a:ext cx="10363200" cy="46988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6739128"/>
            <a:ext cx="12188825" cy="1188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FFFFF"/>
              </a:solidFill>
            </a:endParaRPr>
          </a:p>
        </p:txBody>
      </p:sp>
    </p:spTree>
    <p:extLst>
      <p:ext uri="{BB962C8B-B14F-4D97-AF65-F5344CB8AC3E}">
        <p14:creationId xmlns:p14="http://schemas.microsoft.com/office/powerpoint/2010/main" val="183582106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 id="2147483926" r:id="rId31"/>
    <p:sldLayoutId id="2147483927" r:id="rId32"/>
    <p:sldLayoutId id="2147483928" r:id="rId33"/>
    <p:sldLayoutId id="2147483929" r:id="rId34"/>
  </p:sldLayoutIdLst>
  <p:hf hdr="0" ftr="0" dt="0"/>
  <p:txStyles>
    <p:titleStyle>
      <a:lvl1pPr algn="l" defTabSz="914400" rtl="0" eaLnBrk="1" latinLnBrk="0" hangingPunct="1">
        <a:lnSpc>
          <a:spcPct val="90000"/>
        </a:lnSpc>
        <a:spcBef>
          <a:spcPct val="0"/>
        </a:spcBef>
        <a:buNone/>
        <a:defRPr sz="3000" kern="1200">
          <a:solidFill>
            <a:schemeClr val="tx1"/>
          </a:solidFill>
          <a:latin typeface="Tahoma" charset="0"/>
          <a:ea typeface="Tahoma" charset="0"/>
          <a:cs typeface="Tahoma" charset="0"/>
        </a:defRPr>
      </a:lvl1pPr>
    </p:titleStyle>
    <p:bodyStyle>
      <a:lvl1pPr marL="182880" indent="-182880" algn="l" defTabSz="914400" rtl="0" eaLnBrk="1" latinLnBrk="0" hangingPunct="1">
        <a:lnSpc>
          <a:spcPct val="100000"/>
        </a:lnSpc>
        <a:spcBef>
          <a:spcPts val="0"/>
        </a:spcBef>
        <a:spcAft>
          <a:spcPts val="12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pos="287">
          <p15:clr>
            <a:srgbClr val="F26B43"/>
          </p15:clr>
        </p15:guide>
        <p15:guide id="3" pos="7391">
          <p15:clr>
            <a:srgbClr val="F26B43"/>
          </p15:clr>
        </p15:guide>
        <p15:guide id="4" orient="horz" pos="576">
          <p15:clr>
            <a:srgbClr val="F26B43"/>
          </p15:clr>
        </p15:guide>
        <p15:guide id="5" orient="horz" pos="864">
          <p15:clr>
            <a:srgbClr val="F26B43"/>
          </p15:clr>
        </p15:guide>
        <p15:guide id="6" orient="horz" pos="2880">
          <p15:clr>
            <a:srgbClr val="F26B43"/>
          </p15:clr>
        </p15:guide>
        <p15:guide id="7" orient="horz" pos="3528">
          <p15:clr>
            <a:srgbClr val="F26B43"/>
          </p15:clr>
        </p15:guide>
        <p15:guide id="8" orient="horz" pos="3960">
          <p15:clr>
            <a:srgbClr val="F26B43"/>
          </p15:clr>
        </p15:guide>
        <p15:guide id="9" orient="horz" pos="4248">
          <p15:clr>
            <a:srgbClr val="F26B43"/>
          </p15:clr>
        </p15:guide>
        <p15:guide id="10" orient="horz" pos="1008">
          <p15:clr>
            <a:srgbClr val="F26B43"/>
          </p15:clr>
        </p15:guide>
        <p15:guide id="11" pos="575">
          <p15:clr>
            <a:srgbClr val="F26B43"/>
          </p15:clr>
        </p15:guide>
        <p15:guide id="12" orient="horz" pos="288">
          <p15:clr>
            <a:srgbClr val="F26B43"/>
          </p15:clr>
        </p15:guide>
        <p15:guide id="13" pos="7103">
          <p15:clr>
            <a:srgbClr val="F26B43"/>
          </p15:clr>
        </p15:guide>
        <p15:guide id="14" pos="3695">
          <p15:clr>
            <a:srgbClr val="F26B43"/>
          </p15:clr>
        </p15:guide>
        <p15:guide id="15" pos="3983">
          <p15:clr>
            <a:srgbClr val="F26B43"/>
          </p15:clr>
        </p15:guide>
        <p15:guide id="16" orient="horz" pos="2160">
          <p15:clr>
            <a:srgbClr val="F26B43"/>
          </p15:clr>
        </p15:guide>
        <p15:guide id="17" orient="horz" pos="1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hyperlink" Target="https://teams.myshi.com/cs/asg/Documents/cv_hs1300_demo.mp4" TargetMode="External"/><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60.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60.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60.xml"/><Relationship Id="rId6" Type="http://schemas.openxmlformats.org/officeDocument/2006/relationships/image" Target="../media/image51.png"/><Relationship Id="rId5" Type="http://schemas.openxmlformats.org/officeDocument/2006/relationships/image" Target="../media/image49.png"/><Relationship Id="rId10" Type="http://schemas.openxmlformats.org/officeDocument/2006/relationships/image" Target="../media/image55.png"/><Relationship Id="rId4" Type="http://schemas.microsoft.com/office/2007/relationships/hdphoto" Target="../media/hdphoto1.wdp"/><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mvault.com/news/2018/may/commvault-announces-new-governance-initiatives-to-support-strategic-transformation-plan"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8" Type="http://schemas.openxmlformats.org/officeDocument/2006/relationships/hyperlink" Target="https://myshi.com/partners/Partners%20Documents/cv-shi_sre_training_video.mp4" TargetMode="External"/><Relationship Id="rId13" Type="http://schemas.openxmlformats.org/officeDocument/2006/relationships/hyperlink" Target="https://myshi.com/partners/Partners%20Documents/cv_visualization_kit.pptx" TargetMode="External"/><Relationship Id="rId3" Type="http://schemas.openxmlformats.org/officeDocument/2006/relationships/hyperlink" Target="https://myshi.com/partners/Partners%20Documents/cv-shi_solution_card.pdf" TargetMode="External"/><Relationship Id="rId7" Type="http://schemas.openxmlformats.org/officeDocument/2006/relationships/hyperlink" Target="https://myshi.com/partners/Partners%20Documents/cv-shi_sre.xlsm" TargetMode="External"/><Relationship Id="rId12" Type="http://schemas.openxmlformats.org/officeDocument/2006/relationships/hyperlink" Target="https://myshi.com/partners/Partners%20Documents/cv_competitive_grid.pdf"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 Id="rId6" Type="http://schemas.openxmlformats.org/officeDocument/2006/relationships/hyperlink" Target="https://myshi.com/partners/Partners%20Documents/cv-shi_dc_survey.xlsx" TargetMode="External"/><Relationship Id="rId11" Type="http://schemas.openxmlformats.org/officeDocument/2006/relationships/hyperlink" Target="https://myshi.com/partners/Partners%20Documents/cv-shi_lpsg_training_video.mp4" TargetMode="External"/><Relationship Id="rId5" Type="http://schemas.openxmlformats.org/officeDocument/2006/relationships/hyperlink" Target="https://myshi.com/partners/Partners%20Documents/cvtoday_licensing.mp4" TargetMode="External"/><Relationship Id="rId10" Type="http://schemas.openxmlformats.org/officeDocument/2006/relationships/hyperlink" Target="https://myshi.com/partners/Partners%20Documents/cv-shi_lpsg.xlsx" TargetMode="External"/><Relationship Id="rId4" Type="http://schemas.openxmlformats.org/officeDocument/2006/relationships/hyperlink" Target="https://myshi.com/partners/Partners%20Documents/cv_appliance_lineup.mp4" TargetMode="External"/><Relationship Id="rId9" Type="http://schemas.openxmlformats.org/officeDocument/2006/relationships/hyperlink" Target="https://myshi.com/partners/Partners%20Documents/cv-shi_together.mp4" TargetMode="External"/><Relationship Id="rId14" Type="http://schemas.openxmlformats.org/officeDocument/2006/relationships/hyperlink" Target="https://partners.commvault.com/PRM_PartnerHome?inst=1W"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shi@commvault.com" TargetMode="External"/><Relationship Id="rId2" Type="http://schemas.openxmlformats.org/officeDocument/2006/relationships/notesSlide" Target="../notesSlides/notesSlide32.xml"/><Relationship Id="rId1" Type="http://schemas.openxmlformats.org/officeDocument/2006/relationships/slideLayout" Target="../slideLayouts/slideLayout33.xml"/><Relationship Id="rId5" Type="http://schemas.openxmlformats.org/officeDocument/2006/relationships/hyperlink" Target="mailto:barry_brown@shi.com" TargetMode="External"/><Relationship Id="rId4" Type="http://schemas.openxmlformats.org/officeDocument/2006/relationships/hyperlink" Target="mailto:marpaia@commvault.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hyperlink" Target="mailto:barry_brown@shi.com" TargetMode="External"/><Relationship Id="rId4" Type="http://schemas.openxmlformats.org/officeDocument/2006/relationships/hyperlink" Target="mailto:marpaia@commvaul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AD81394-CEEA-4E16-8968-D24BCA0C4F31}"/>
              </a:ext>
            </a:extLst>
          </p:cNvPr>
          <p:cNvSpPr>
            <a:spLocks noGrp="1"/>
          </p:cNvSpPr>
          <p:nvPr>
            <p:ph type="body" sz="quarter" idx="21"/>
          </p:nvPr>
        </p:nvSpPr>
        <p:spPr/>
        <p:txBody>
          <a:bodyPr/>
          <a:lstStyle/>
          <a:p>
            <a:endParaRPr lang="en-US" dirty="0"/>
          </a:p>
        </p:txBody>
      </p:sp>
      <p:sp>
        <p:nvSpPr>
          <p:cNvPr id="7" name="Text Placeholder 6">
            <a:extLst>
              <a:ext uri="{FF2B5EF4-FFF2-40B4-BE49-F238E27FC236}">
                <a16:creationId xmlns:a16="http://schemas.microsoft.com/office/drawing/2014/main" id="{DADFA9CE-69DF-484B-9BAA-E8594E36A88D}"/>
              </a:ext>
            </a:extLst>
          </p:cNvPr>
          <p:cNvSpPr>
            <a:spLocks noGrp="1"/>
          </p:cNvSpPr>
          <p:nvPr>
            <p:ph type="body" sz="quarter" idx="17"/>
          </p:nvPr>
        </p:nvSpPr>
        <p:spPr/>
        <p:txBody>
          <a:bodyPr/>
          <a:lstStyle/>
          <a:p>
            <a:endParaRPr lang="en-US"/>
          </a:p>
        </p:txBody>
      </p:sp>
      <p:sp>
        <p:nvSpPr>
          <p:cNvPr id="2" name="Text Placeholder 1">
            <a:extLst>
              <a:ext uri="{FF2B5EF4-FFF2-40B4-BE49-F238E27FC236}">
                <a16:creationId xmlns:a16="http://schemas.microsoft.com/office/drawing/2014/main" id="{75B36DE0-6B39-4889-89B9-292EFFF28AA8}"/>
              </a:ext>
            </a:extLst>
          </p:cNvPr>
          <p:cNvSpPr>
            <a:spLocks noGrp="1"/>
          </p:cNvSpPr>
          <p:nvPr>
            <p:ph type="body" sz="quarter" idx="18"/>
          </p:nvPr>
        </p:nvSpPr>
        <p:spPr/>
        <p:txBody>
          <a:bodyPr/>
          <a:lstStyle/>
          <a:p>
            <a:r>
              <a:rPr lang="en-US" dirty="0"/>
              <a:t>Commvault Update Thursday 1/17/2019</a:t>
            </a:r>
          </a:p>
        </p:txBody>
      </p:sp>
      <p:sp>
        <p:nvSpPr>
          <p:cNvPr id="3" name="Text Placeholder 2">
            <a:extLst>
              <a:ext uri="{FF2B5EF4-FFF2-40B4-BE49-F238E27FC236}">
                <a16:creationId xmlns:a16="http://schemas.microsoft.com/office/drawing/2014/main" id="{6A9B3441-9376-492C-BB06-4866ED32BAB3}"/>
              </a:ext>
            </a:extLst>
          </p:cNvPr>
          <p:cNvSpPr>
            <a:spLocks noGrp="1"/>
          </p:cNvSpPr>
          <p:nvPr>
            <p:ph type="body" sz="quarter" idx="19"/>
          </p:nvPr>
        </p:nvSpPr>
        <p:spPr/>
        <p:txBody>
          <a:bodyPr/>
          <a:lstStyle/>
          <a:p>
            <a:r>
              <a:rPr lang="en-US" dirty="0"/>
              <a:t>Michael Arpaia, Technical Team Leader</a:t>
            </a:r>
          </a:p>
        </p:txBody>
      </p:sp>
      <p:sp>
        <p:nvSpPr>
          <p:cNvPr id="8" name="Text Placeholder 7">
            <a:extLst>
              <a:ext uri="{FF2B5EF4-FFF2-40B4-BE49-F238E27FC236}">
                <a16:creationId xmlns:a16="http://schemas.microsoft.com/office/drawing/2014/main" id="{DFBD1817-FF9B-4646-BCB9-4E74B8E728BD}"/>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E393F974-FDC7-4038-A5FC-389CE67DC438}"/>
              </a:ext>
            </a:extLst>
          </p:cNvPr>
          <p:cNvSpPr>
            <a:spLocks noGrp="1"/>
          </p:cNvSpPr>
          <p:nvPr>
            <p:ph type="body" sz="quarter" idx="15"/>
          </p:nvPr>
        </p:nvSpPr>
        <p:spPr/>
        <p:txBody>
          <a:bodyPr/>
          <a:lstStyle/>
          <a:p>
            <a:endParaRPr lang="en-US"/>
          </a:p>
        </p:txBody>
      </p:sp>
      <p:pic>
        <p:nvPicPr>
          <p:cNvPr id="17" name="Picture Placeholder 16">
            <a:extLst>
              <a:ext uri="{FF2B5EF4-FFF2-40B4-BE49-F238E27FC236}">
                <a16:creationId xmlns:a16="http://schemas.microsoft.com/office/drawing/2014/main" id="{8D39A321-1BB7-4546-A546-161A10586FFF}"/>
              </a:ext>
            </a:extLst>
          </p:cNvPr>
          <p:cNvPicPr>
            <a:picLocks noGrp="1" noChangeAspect="1"/>
          </p:cNvPicPr>
          <p:nvPr>
            <p:ph type="pic" sz="quarter" idx="22"/>
          </p:nvPr>
        </p:nvPicPr>
        <p:blipFill>
          <a:blip r:embed="rId3" cstate="print">
            <a:extLst>
              <a:ext uri="{28A0092B-C50C-407E-A947-70E740481C1C}">
                <a14:useLocalDpi xmlns:a14="http://schemas.microsoft.com/office/drawing/2010/main"/>
              </a:ext>
            </a:extLst>
          </a:blip>
          <a:srcRect t="95" b="95"/>
          <a:stretch>
            <a:fillRect/>
          </a:stretch>
        </p:blipFill>
        <p:spPr/>
      </p:pic>
    </p:spTree>
    <p:extLst>
      <p:ext uri="{BB962C8B-B14F-4D97-AF65-F5344CB8AC3E}">
        <p14:creationId xmlns:p14="http://schemas.microsoft.com/office/powerpoint/2010/main" val="345854327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Certification vs. Readiness</a:t>
            </a:r>
          </a:p>
        </p:txBody>
      </p:sp>
      <p:sp>
        <p:nvSpPr>
          <p:cNvPr id="6" name="Text Placeholder 7">
            <a:extLst>
              <a:ext uri="{FF2B5EF4-FFF2-40B4-BE49-F238E27FC236}">
                <a16:creationId xmlns:a16="http://schemas.microsoft.com/office/drawing/2014/main" id="{E77C92C1-D5F9-449A-A56A-8DD0A2392645}"/>
              </a:ext>
            </a:extLst>
          </p:cNvPr>
          <p:cNvSpPr>
            <a:spLocks noGrp="1"/>
          </p:cNvSpPr>
          <p:nvPr>
            <p:ph type="body" sz="quarter" idx="10"/>
          </p:nvPr>
        </p:nvSpPr>
        <p:spPr>
          <a:xfrm>
            <a:off x="912813" y="1252329"/>
            <a:ext cx="11017767" cy="5312100"/>
          </a:xfrm>
        </p:spPr>
        <p:txBody>
          <a:bodyPr/>
          <a:lstStyle/>
          <a:p>
            <a:pPr marL="0" indent="0">
              <a:buNone/>
            </a:pPr>
            <a:r>
              <a:rPr lang="en-US" sz="2400" b="1" dirty="0">
                <a:solidFill>
                  <a:srgbClr val="0073B1"/>
                </a:solidFill>
              </a:rPr>
              <a:t>Certification</a:t>
            </a:r>
          </a:p>
          <a:p>
            <a:r>
              <a:rPr lang="en-US" dirty="0"/>
              <a:t>Structured training to meet a specific objective</a:t>
            </a:r>
          </a:p>
          <a:p>
            <a:r>
              <a:rPr lang="en-US" dirty="0"/>
              <a:t>Almost always measured and trackable</a:t>
            </a:r>
          </a:p>
          <a:p>
            <a:pPr marL="0" indent="0">
              <a:buNone/>
            </a:pPr>
            <a:r>
              <a:rPr lang="en-US" dirty="0"/>
              <a:t>   </a:t>
            </a:r>
            <a:r>
              <a:rPr lang="en-US" dirty="0">
                <a:sym typeface="Wingdings" panose="05000000000000000000" pitchFamily="2" charset="2"/>
              </a:rPr>
              <a:t> Requirements to Commvault’s Partner Program (such as keeping top-tier discounts)</a:t>
            </a:r>
          </a:p>
          <a:p>
            <a:pPr marL="0" indent="0">
              <a:buNone/>
            </a:pPr>
            <a:endParaRPr lang="en-US" dirty="0"/>
          </a:p>
          <a:p>
            <a:pPr marL="0" indent="0">
              <a:buNone/>
            </a:pPr>
            <a:r>
              <a:rPr lang="en-US" dirty="0"/>
              <a:t>	</a:t>
            </a:r>
            <a:endParaRPr lang="en-US" b="1" u="sng" dirty="0"/>
          </a:p>
          <a:p>
            <a:pPr marL="0" indent="0">
              <a:buNone/>
            </a:pPr>
            <a:endParaRPr lang="en-US" b="1" dirty="0"/>
          </a:p>
          <a:p>
            <a:pPr marL="0" indent="0">
              <a:buNone/>
            </a:pPr>
            <a:endParaRPr lang="en-US" b="1" dirty="0"/>
          </a:p>
          <a:p>
            <a:pPr marL="0" indent="0">
              <a:buNone/>
            </a:pPr>
            <a:endParaRPr lang="en-US" b="1" dirty="0"/>
          </a:p>
          <a:p>
            <a:endParaRPr lang="en-US" dirty="0"/>
          </a:p>
          <a:p>
            <a:pPr marL="0" indent="0">
              <a:buNone/>
            </a:pPr>
            <a:r>
              <a:rPr lang="en-US" sz="2400" b="1" dirty="0">
                <a:solidFill>
                  <a:srgbClr val="00A0D3"/>
                </a:solidFill>
              </a:rPr>
              <a:t>Readiness</a:t>
            </a:r>
          </a:p>
          <a:p>
            <a:r>
              <a:rPr lang="en-US" dirty="0"/>
              <a:t>Structured training to develop skills</a:t>
            </a:r>
          </a:p>
          <a:p>
            <a:r>
              <a:rPr lang="en-US" dirty="0"/>
              <a:t>May be measured and trackable</a:t>
            </a:r>
          </a:p>
          <a:p>
            <a:pPr marL="0" indent="0">
              <a:buNone/>
            </a:pPr>
            <a:r>
              <a:rPr lang="en-US" dirty="0"/>
              <a:t>   </a:t>
            </a:r>
            <a:r>
              <a:rPr lang="en-US" dirty="0">
                <a:sym typeface="Wingdings" panose="05000000000000000000" pitchFamily="2" charset="2"/>
              </a:rPr>
              <a:t> External training to deliver cross-functional skills and better outcomes</a:t>
            </a:r>
            <a:endParaRPr lang="en-US" dirty="0">
              <a:solidFill>
                <a:srgbClr val="000624"/>
              </a:solidFill>
              <a:sym typeface="Wingdings" panose="05000000000000000000" pitchFamily="2" charset="2"/>
            </a:endParaRPr>
          </a:p>
        </p:txBody>
      </p:sp>
    </p:spTree>
    <p:extLst>
      <p:ext uri="{BB962C8B-B14F-4D97-AF65-F5344CB8AC3E}">
        <p14:creationId xmlns:p14="http://schemas.microsoft.com/office/powerpoint/2010/main" val="404927809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Connector: Elbow 56">
            <a:extLst>
              <a:ext uri="{FF2B5EF4-FFF2-40B4-BE49-F238E27FC236}">
                <a16:creationId xmlns:a16="http://schemas.microsoft.com/office/drawing/2014/main" id="{F477484E-F595-42B7-A3DF-CB7E5640E242}"/>
              </a:ext>
            </a:extLst>
          </p:cNvPr>
          <p:cNvCxnSpPr>
            <a:cxnSpLocks/>
            <a:endCxn id="31" idx="1"/>
          </p:cNvCxnSpPr>
          <p:nvPr/>
        </p:nvCxnSpPr>
        <p:spPr>
          <a:xfrm flipV="1">
            <a:off x="8743950" y="675455"/>
            <a:ext cx="1578821" cy="818725"/>
          </a:xfrm>
          <a:prstGeom prst="bentConnector3">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Certification vs. Readiness</a:t>
            </a:r>
          </a:p>
        </p:txBody>
      </p:sp>
      <p:sp>
        <p:nvSpPr>
          <p:cNvPr id="6" name="Text Placeholder 7">
            <a:extLst>
              <a:ext uri="{FF2B5EF4-FFF2-40B4-BE49-F238E27FC236}">
                <a16:creationId xmlns:a16="http://schemas.microsoft.com/office/drawing/2014/main" id="{E77C92C1-D5F9-449A-A56A-8DD0A2392645}"/>
              </a:ext>
            </a:extLst>
          </p:cNvPr>
          <p:cNvSpPr>
            <a:spLocks noGrp="1"/>
          </p:cNvSpPr>
          <p:nvPr>
            <p:ph type="body" sz="quarter" idx="10"/>
          </p:nvPr>
        </p:nvSpPr>
        <p:spPr>
          <a:xfrm>
            <a:off x="912813" y="1252329"/>
            <a:ext cx="11017767" cy="5034172"/>
          </a:xfrm>
        </p:spPr>
        <p:txBody>
          <a:bodyPr/>
          <a:lstStyle/>
          <a:p>
            <a:pPr marL="0" lvl="0" indent="0">
              <a:buClr>
                <a:srgbClr val="00A0D3"/>
              </a:buClr>
              <a:buNone/>
            </a:pPr>
            <a:endParaRPr lang="en-US" sz="2400" b="1" dirty="0">
              <a:solidFill>
                <a:srgbClr val="0073B1"/>
              </a:solidFill>
            </a:endParaRPr>
          </a:p>
          <a:p>
            <a:pPr lvl="0">
              <a:buClr>
                <a:srgbClr val="00A0D3"/>
              </a:buClr>
            </a:pPr>
            <a:endParaRPr lang="en-US" dirty="0">
              <a:solidFill>
                <a:srgbClr val="000624"/>
              </a:solidFill>
            </a:endParaRPr>
          </a:p>
          <a:p>
            <a:pPr lvl="0">
              <a:buClr>
                <a:srgbClr val="00A0D3"/>
              </a:buClr>
            </a:pPr>
            <a:endParaRPr lang="en-US" dirty="0">
              <a:solidFill>
                <a:srgbClr val="000624"/>
              </a:solidFill>
            </a:endParaRPr>
          </a:p>
          <a:p>
            <a:pPr marL="0" lvl="0" indent="0">
              <a:buClr>
                <a:srgbClr val="00A0D3"/>
              </a:buClr>
              <a:buNone/>
            </a:pPr>
            <a:r>
              <a:rPr lang="en-US" dirty="0">
                <a:solidFill>
                  <a:srgbClr val="000624"/>
                </a:solidFill>
              </a:rPr>
              <a:t>   </a:t>
            </a:r>
            <a:endParaRPr lang="en-US" dirty="0">
              <a:solidFill>
                <a:srgbClr val="000624"/>
              </a:solidFill>
              <a:sym typeface="Wingdings" panose="05000000000000000000" pitchFamily="2" charset="2"/>
            </a:endParaRPr>
          </a:p>
          <a:p>
            <a:pPr marL="0" lvl="0" indent="0">
              <a:buClr>
                <a:srgbClr val="00A0D3"/>
              </a:buClr>
              <a:buNone/>
            </a:pPr>
            <a:endParaRPr lang="en-US" dirty="0">
              <a:solidFill>
                <a:srgbClr val="000624"/>
              </a:solidFill>
            </a:endParaRPr>
          </a:p>
          <a:p>
            <a:pPr marL="0" lvl="0" indent="0">
              <a:buClr>
                <a:srgbClr val="00A0D3"/>
              </a:buClr>
              <a:buNone/>
            </a:pPr>
            <a:r>
              <a:rPr lang="en-US" dirty="0">
                <a:solidFill>
                  <a:srgbClr val="000624"/>
                </a:solidFill>
              </a:rPr>
              <a:t>	</a:t>
            </a:r>
            <a:endParaRPr lang="en-US" b="1" u="sng" dirty="0">
              <a:solidFill>
                <a:srgbClr val="000624"/>
              </a:solidFill>
            </a:endParaRPr>
          </a:p>
          <a:p>
            <a:pPr marL="0" lvl="0" indent="0">
              <a:buClr>
                <a:srgbClr val="00A0D3"/>
              </a:buClr>
              <a:buNone/>
            </a:pPr>
            <a:endParaRPr lang="en-US" b="1" dirty="0">
              <a:solidFill>
                <a:srgbClr val="000624"/>
              </a:solidFill>
            </a:endParaRPr>
          </a:p>
          <a:p>
            <a:pPr marL="0" lvl="0" indent="0">
              <a:buClr>
                <a:srgbClr val="00A0D3"/>
              </a:buClr>
              <a:buNone/>
            </a:pPr>
            <a:endParaRPr lang="en-US" b="1" dirty="0">
              <a:solidFill>
                <a:srgbClr val="000624"/>
              </a:solidFill>
            </a:endParaRPr>
          </a:p>
          <a:p>
            <a:pPr marL="0" lvl="0" indent="0">
              <a:buClr>
                <a:srgbClr val="00A0D3"/>
              </a:buClr>
              <a:buNone/>
            </a:pPr>
            <a:endParaRPr lang="en-US" b="1" dirty="0">
              <a:solidFill>
                <a:srgbClr val="000624"/>
              </a:solidFill>
            </a:endParaRPr>
          </a:p>
          <a:p>
            <a:pPr lvl="0">
              <a:buClr>
                <a:srgbClr val="00A0D3"/>
              </a:buClr>
            </a:pPr>
            <a:endParaRPr lang="en-US" dirty="0">
              <a:solidFill>
                <a:srgbClr val="000624"/>
              </a:solidFill>
            </a:endParaRPr>
          </a:p>
          <a:p>
            <a:pPr marL="0" lvl="0" indent="0">
              <a:buClr>
                <a:srgbClr val="00A0D3"/>
              </a:buClr>
              <a:buNone/>
            </a:pPr>
            <a:r>
              <a:rPr lang="en-US" sz="2400" b="1" dirty="0">
                <a:solidFill>
                  <a:srgbClr val="00A0D3"/>
                </a:solidFill>
              </a:rPr>
              <a:t>Readiness</a:t>
            </a:r>
          </a:p>
          <a:p>
            <a:pPr lvl="0">
              <a:buClr>
                <a:srgbClr val="00A0D3"/>
              </a:buClr>
            </a:pPr>
            <a:r>
              <a:rPr lang="en-US" dirty="0">
                <a:solidFill>
                  <a:srgbClr val="000624"/>
                </a:solidFill>
              </a:rPr>
              <a:t>Structured training to develop skills</a:t>
            </a:r>
          </a:p>
          <a:p>
            <a:pPr lvl="0">
              <a:buClr>
                <a:srgbClr val="00A0D3"/>
              </a:buClr>
            </a:pPr>
            <a:r>
              <a:rPr lang="en-US" dirty="0">
                <a:solidFill>
                  <a:srgbClr val="000624"/>
                </a:solidFill>
              </a:rPr>
              <a:t>May be measured and trackable</a:t>
            </a:r>
          </a:p>
          <a:p>
            <a:pPr marL="0" lvl="0" indent="0">
              <a:buClr>
                <a:srgbClr val="00A0D3"/>
              </a:buClr>
              <a:buNone/>
            </a:pPr>
            <a:r>
              <a:rPr lang="en-US" dirty="0">
                <a:solidFill>
                  <a:srgbClr val="000624"/>
                </a:solidFill>
              </a:rPr>
              <a:t>   </a:t>
            </a:r>
            <a:r>
              <a:rPr lang="en-US" dirty="0">
                <a:solidFill>
                  <a:srgbClr val="000624"/>
                </a:solidFill>
                <a:sym typeface="Wingdings" panose="05000000000000000000" pitchFamily="2" charset="2"/>
              </a:rPr>
              <a:t> External training to deliver cross-functional skills and better outcomes</a:t>
            </a:r>
            <a:endParaRPr lang="en-US" sz="6600" b="1" dirty="0">
              <a:solidFill>
                <a:srgbClr val="00A0D3"/>
              </a:solidFill>
            </a:endParaRPr>
          </a:p>
        </p:txBody>
      </p:sp>
      <p:cxnSp>
        <p:nvCxnSpPr>
          <p:cNvPr id="5" name="Elbow Connector 65">
            <a:extLst>
              <a:ext uri="{FF2B5EF4-FFF2-40B4-BE49-F238E27FC236}">
                <a16:creationId xmlns:a16="http://schemas.microsoft.com/office/drawing/2014/main" id="{5B20F764-7EDC-4B72-BA85-08A9B5177EE7}"/>
              </a:ext>
            </a:extLst>
          </p:cNvPr>
          <p:cNvCxnSpPr>
            <a:cxnSpLocks/>
            <a:stCxn id="32" idx="2"/>
            <a:endCxn id="30" idx="0"/>
          </p:cNvCxnSpPr>
          <p:nvPr/>
        </p:nvCxnSpPr>
        <p:spPr>
          <a:xfrm rot="5400000">
            <a:off x="4186002" y="52064"/>
            <a:ext cx="807627" cy="4841031"/>
          </a:xfrm>
          <a:prstGeom prst="bentConnector3">
            <a:avLst>
              <a:gd name="adj1" fmla="val 50000"/>
            </a:avLst>
          </a:prstGeom>
          <a:ln w="44450">
            <a:solidFill>
              <a:srgbClr val="EBA527"/>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72">
            <a:extLst>
              <a:ext uri="{FF2B5EF4-FFF2-40B4-BE49-F238E27FC236}">
                <a16:creationId xmlns:a16="http://schemas.microsoft.com/office/drawing/2014/main" id="{EE736A28-1E01-4C07-B503-F56649FC5E13}"/>
              </a:ext>
            </a:extLst>
          </p:cNvPr>
          <p:cNvSpPr/>
          <p:nvPr/>
        </p:nvSpPr>
        <p:spPr>
          <a:xfrm>
            <a:off x="10609837" y="1559311"/>
            <a:ext cx="1434920" cy="778819"/>
          </a:xfrm>
          <a:prstGeom prst="roundRect">
            <a:avLst>
              <a:gd name="adj" fmla="val 0"/>
            </a:avLst>
          </a:prstGeom>
          <a:solidFill>
            <a:srgbClr val="85E2FF"/>
          </a:solidFill>
          <a:ln w="38100">
            <a:solidFill>
              <a:schemeClr val="tx2">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chemeClr val="tx1">
                  <a:lumMod val="25000"/>
                  <a:lumOff val="75000"/>
                </a:schemeClr>
              </a:solidFill>
            </a:endParaRPr>
          </a:p>
        </p:txBody>
      </p:sp>
      <p:sp>
        <p:nvSpPr>
          <p:cNvPr id="8" name="Rounded Rectangle 43">
            <a:extLst>
              <a:ext uri="{FF2B5EF4-FFF2-40B4-BE49-F238E27FC236}">
                <a16:creationId xmlns:a16="http://schemas.microsoft.com/office/drawing/2014/main" id="{ED992F93-1896-4AF6-BB05-4A69178CD3D1}"/>
              </a:ext>
            </a:extLst>
          </p:cNvPr>
          <p:cNvSpPr/>
          <p:nvPr/>
        </p:nvSpPr>
        <p:spPr>
          <a:xfrm>
            <a:off x="10496145" y="1427953"/>
            <a:ext cx="1434920" cy="778819"/>
          </a:xfrm>
          <a:prstGeom prst="roundRect">
            <a:avLst>
              <a:gd name="adj" fmla="val 0"/>
            </a:avLst>
          </a:prstGeom>
          <a:solidFill>
            <a:srgbClr val="85E2FF"/>
          </a:solidFill>
          <a:ln w="38100">
            <a:solidFill>
              <a:schemeClr val="tx2">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dirty="0">
              <a:solidFill>
                <a:schemeClr val="tx1">
                  <a:lumMod val="25000"/>
                  <a:lumOff val="75000"/>
                </a:schemeClr>
              </a:solidFill>
            </a:endParaRPr>
          </a:p>
        </p:txBody>
      </p:sp>
      <p:sp>
        <p:nvSpPr>
          <p:cNvPr id="9" name="Content Placeholder 5">
            <a:extLst>
              <a:ext uri="{FF2B5EF4-FFF2-40B4-BE49-F238E27FC236}">
                <a16:creationId xmlns:a16="http://schemas.microsoft.com/office/drawing/2014/main" id="{83BB5D94-6401-4D65-AB30-28868B763F9F}"/>
              </a:ext>
            </a:extLst>
          </p:cNvPr>
          <p:cNvSpPr txBox="1">
            <a:spLocks/>
          </p:cNvSpPr>
          <p:nvPr/>
        </p:nvSpPr>
        <p:spPr>
          <a:xfrm>
            <a:off x="9972434" y="4910448"/>
            <a:ext cx="1958145" cy="961155"/>
          </a:xfrm>
          <a:prstGeom prst="rect">
            <a:avLst/>
          </a:prstGeom>
        </p:spPr>
        <p:txBody>
          <a:bodyPr/>
          <a:lstStyle>
            <a:lvl1pPr marL="182880" indent="-182880" algn="l" defTabSz="914400" rtl="0" eaLnBrk="1" latinLnBrk="0" hangingPunct="1">
              <a:lnSpc>
                <a:spcPct val="100000"/>
              </a:lnSpc>
              <a:spcBef>
                <a:spcPts val="0"/>
              </a:spcBef>
              <a:spcAft>
                <a:spcPts val="12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spcAft>
                <a:spcPts val="0"/>
              </a:spcAft>
              <a:buFont typeface="Arial" charset="0"/>
              <a:buNone/>
            </a:pPr>
            <a:r>
              <a:rPr lang="en-US" sz="1200" b="1" u="sng" dirty="0"/>
              <a:t>PLAN LEGEND</a:t>
            </a:r>
          </a:p>
          <a:p>
            <a:pPr marL="0" indent="0" algn="r">
              <a:spcAft>
                <a:spcPts val="0"/>
              </a:spcAft>
              <a:buFont typeface="Arial" charset="0"/>
              <a:buNone/>
            </a:pPr>
            <a:r>
              <a:rPr lang="en-US" sz="1100" dirty="0">
                <a:solidFill>
                  <a:schemeClr val="tx2">
                    <a:lumMod val="50000"/>
                    <a:lumOff val="50000"/>
                  </a:schemeClr>
                </a:solidFill>
              </a:rPr>
              <a:t>READINESS TRAINING</a:t>
            </a:r>
            <a:r>
              <a:rPr lang="en-US" sz="1100" dirty="0"/>
              <a:t> </a:t>
            </a:r>
          </a:p>
          <a:p>
            <a:pPr marL="0" indent="0" algn="r">
              <a:spcAft>
                <a:spcPts val="0"/>
              </a:spcAft>
              <a:buFont typeface="Arial" charset="0"/>
              <a:buNone/>
            </a:pPr>
            <a:r>
              <a:rPr lang="en-US" sz="1100" dirty="0">
                <a:solidFill>
                  <a:schemeClr val="accent1"/>
                </a:solidFill>
              </a:rPr>
              <a:t>FORMAL CERTIFICATION </a:t>
            </a:r>
          </a:p>
          <a:p>
            <a:pPr marL="0" indent="0" algn="r">
              <a:spcAft>
                <a:spcPts val="0"/>
              </a:spcAft>
              <a:buFont typeface="Arial" charset="0"/>
              <a:buNone/>
            </a:pPr>
            <a:r>
              <a:rPr lang="en-US" sz="1100" dirty="0">
                <a:solidFill>
                  <a:srgbClr val="EBA527"/>
                </a:solidFill>
              </a:rPr>
              <a:t>ASSETS AND TOOLS</a:t>
            </a:r>
            <a:r>
              <a:rPr lang="en-US" sz="1100" dirty="0"/>
              <a:t> </a:t>
            </a:r>
          </a:p>
          <a:p>
            <a:pPr marL="0" indent="0" algn="r">
              <a:spcAft>
                <a:spcPts val="0"/>
              </a:spcAft>
              <a:buFont typeface="Arial" charset="0"/>
              <a:buNone/>
            </a:pPr>
            <a:r>
              <a:rPr lang="en-US" sz="1100" dirty="0">
                <a:solidFill>
                  <a:srgbClr val="7030A0"/>
                </a:solidFill>
              </a:rPr>
              <a:t>WORKSHOP SESSIONS</a:t>
            </a:r>
          </a:p>
          <a:p>
            <a:pPr marL="0" indent="0" algn="r">
              <a:spcAft>
                <a:spcPts val="0"/>
              </a:spcAft>
              <a:buFont typeface="Arial" charset="0"/>
              <a:buNone/>
            </a:pPr>
            <a:endParaRPr lang="en-US" sz="1600" b="1" dirty="0"/>
          </a:p>
        </p:txBody>
      </p:sp>
      <p:sp>
        <p:nvSpPr>
          <p:cNvPr id="11" name="Rounded Rectangle 1">
            <a:extLst>
              <a:ext uri="{FF2B5EF4-FFF2-40B4-BE49-F238E27FC236}">
                <a16:creationId xmlns:a16="http://schemas.microsoft.com/office/drawing/2014/main" id="{579F99A0-5897-4DF3-B3B0-A2B69E99AFFE}"/>
              </a:ext>
            </a:extLst>
          </p:cNvPr>
          <p:cNvSpPr/>
          <p:nvPr/>
        </p:nvSpPr>
        <p:spPr>
          <a:xfrm>
            <a:off x="187891" y="1314466"/>
            <a:ext cx="1504706" cy="754743"/>
          </a:xfrm>
          <a:prstGeom prst="roundRect">
            <a:avLst>
              <a:gd name="adj" fmla="val 0"/>
            </a:avLst>
          </a:prstGeom>
          <a:solidFill>
            <a:srgbClr val="00A0D3"/>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CVLT &amp; SHI: Better Together</a:t>
            </a:r>
          </a:p>
        </p:txBody>
      </p:sp>
      <p:sp>
        <p:nvSpPr>
          <p:cNvPr id="12" name="Rounded Rectangle 5">
            <a:extLst>
              <a:ext uri="{FF2B5EF4-FFF2-40B4-BE49-F238E27FC236}">
                <a16:creationId xmlns:a16="http://schemas.microsoft.com/office/drawing/2014/main" id="{4EDFA7DC-9B56-40FE-BBC3-51E17C72DAD4}"/>
              </a:ext>
            </a:extLst>
          </p:cNvPr>
          <p:cNvSpPr/>
          <p:nvPr/>
        </p:nvSpPr>
        <p:spPr>
          <a:xfrm>
            <a:off x="2211253" y="1314466"/>
            <a:ext cx="1504706" cy="754743"/>
          </a:xfrm>
          <a:prstGeom prst="roundRect">
            <a:avLst>
              <a:gd name="adj" fmla="val 0"/>
            </a:avLst>
          </a:prstGeom>
          <a:solidFill>
            <a:srgbClr val="00A0D3"/>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CVLT Appliance Lineup</a:t>
            </a:r>
          </a:p>
        </p:txBody>
      </p:sp>
      <p:sp>
        <p:nvSpPr>
          <p:cNvPr id="13" name="Rounded Rectangle 8">
            <a:extLst>
              <a:ext uri="{FF2B5EF4-FFF2-40B4-BE49-F238E27FC236}">
                <a16:creationId xmlns:a16="http://schemas.microsoft.com/office/drawing/2014/main" id="{F1546CD9-1494-4C17-A9E7-0B973C9CDAB5}"/>
              </a:ext>
            </a:extLst>
          </p:cNvPr>
          <p:cNvSpPr/>
          <p:nvPr/>
        </p:nvSpPr>
        <p:spPr>
          <a:xfrm>
            <a:off x="4234615" y="1314023"/>
            <a:ext cx="1504706" cy="754743"/>
          </a:xfrm>
          <a:prstGeom prst="roundRect">
            <a:avLst>
              <a:gd name="adj" fmla="val 0"/>
            </a:avLst>
          </a:prstGeom>
          <a:solidFill>
            <a:srgbClr val="00A0D3"/>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CVLT</a:t>
            </a:r>
          </a:p>
          <a:p>
            <a:pPr algn="ctr"/>
            <a:r>
              <a:rPr lang="en-US" sz="1600" dirty="0"/>
              <a:t>Licensing</a:t>
            </a:r>
          </a:p>
        </p:txBody>
      </p:sp>
      <p:sp>
        <p:nvSpPr>
          <p:cNvPr id="14" name="Rounded Rectangle 12">
            <a:extLst>
              <a:ext uri="{FF2B5EF4-FFF2-40B4-BE49-F238E27FC236}">
                <a16:creationId xmlns:a16="http://schemas.microsoft.com/office/drawing/2014/main" id="{B7D43FE9-5C7D-42E6-A297-CFD15D5C41D4}"/>
              </a:ext>
            </a:extLst>
          </p:cNvPr>
          <p:cNvSpPr/>
          <p:nvPr/>
        </p:nvSpPr>
        <p:spPr>
          <a:xfrm>
            <a:off x="10304701" y="1314022"/>
            <a:ext cx="1504706" cy="754743"/>
          </a:xfrm>
          <a:prstGeom prst="roundRect">
            <a:avLst>
              <a:gd name="adj" fmla="val 0"/>
            </a:avLst>
          </a:prstGeom>
          <a:solidFill>
            <a:srgbClr val="00A0D3"/>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Lunch &amp;</a:t>
            </a:r>
          </a:p>
          <a:p>
            <a:pPr algn="ctr"/>
            <a:r>
              <a:rPr lang="en-US" sz="1600" dirty="0"/>
              <a:t>Learn Series</a:t>
            </a:r>
          </a:p>
        </p:txBody>
      </p:sp>
      <p:sp>
        <p:nvSpPr>
          <p:cNvPr id="15" name="Rounded Rectangle 52">
            <a:extLst>
              <a:ext uri="{FF2B5EF4-FFF2-40B4-BE49-F238E27FC236}">
                <a16:creationId xmlns:a16="http://schemas.microsoft.com/office/drawing/2014/main" id="{355DC28E-D306-4AA2-8934-92E53F1FE7F7}"/>
              </a:ext>
            </a:extLst>
          </p:cNvPr>
          <p:cNvSpPr/>
          <p:nvPr/>
        </p:nvSpPr>
        <p:spPr>
          <a:xfrm>
            <a:off x="183761" y="4147761"/>
            <a:ext cx="11765137" cy="754743"/>
          </a:xfrm>
          <a:prstGeom prst="roundRect">
            <a:avLst>
              <a:gd name="adj" fmla="val 0"/>
            </a:avLst>
          </a:prstGeom>
          <a:solidFill>
            <a:srgbClr val="00A0D3"/>
          </a:solidFill>
          <a:ln w="381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Commvault Workshop Sessions</a:t>
            </a:r>
          </a:p>
          <a:p>
            <a:pPr algn="ctr"/>
            <a:endParaRPr lang="en-US" sz="600" dirty="0"/>
          </a:p>
          <a:p>
            <a:pPr algn="ctr"/>
            <a:r>
              <a:rPr lang="en-US" sz="1600" dirty="0"/>
              <a:t>Survey to Architecture Design  –  Storage Retention Estimator Deep Dive  –  Build a Commvault Infrastructure Server</a:t>
            </a:r>
          </a:p>
        </p:txBody>
      </p:sp>
      <p:cxnSp>
        <p:nvCxnSpPr>
          <p:cNvPr id="16" name="Straight Connector 15">
            <a:extLst>
              <a:ext uri="{FF2B5EF4-FFF2-40B4-BE49-F238E27FC236}">
                <a16:creationId xmlns:a16="http://schemas.microsoft.com/office/drawing/2014/main" id="{4A69B606-B4C5-46E8-B365-62C92991D5D5}"/>
              </a:ext>
            </a:extLst>
          </p:cNvPr>
          <p:cNvCxnSpPr/>
          <p:nvPr/>
        </p:nvCxnSpPr>
        <p:spPr>
          <a:xfrm flipV="1">
            <a:off x="4518729" y="4531740"/>
            <a:ext cx="3175773" cy="1"/>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662D5-DCFD-42D3-B406-297047141977}"/>
              </a:ext>
            </a:extLst>
          </p:cNvPr>
          <p:cNvCxnSpPr>
            <a:stCxn id="11" idx="3"/>
            <a:endCxn id="12" idx="1"/>
          </p:cNvCxnSpPr>
          <p:nvPr/>
        </p:nvCxnSpPr>
        <p:spPr>
          <a:xfrm>
            <a:off x="1692597" y="1691838"/>
            <a:ext cx="518656" cy="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CA531D6-EB06-45C2-B70D-8936CD958A3C}"/>
              </a:ext>
            </a:extLst>
          </p:cNvPr>
          <p:cNvCxnSpPr>
            <a:stCxn id="12" idx="3"/>
            <a:endCxn id="13" idx="1"/>
          </p:cNvCxnSpPr>
          <p:nvPr/>
        </p:nvCxnSpPr>
        <p:spPr>
          <a:xfrm flipV="1">
            <a:off x="3715959" y="1691395"/>
            <a:ext cx="518656" cy="443"/>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48D841-A6EF-435F-89FE-815F00828062}"/>
              </a:ext>
            </a:extLst>
          </p:cNvPr>
          <p:cNvCxnSpPr>
            <a:stCxn id="13" idx="3"/>
            <a:endCxn id="32" idx="1"/>
          </p:cNvCxnSpPr>
          <p:nvPr/>
        </p:nvCxnSpPr>
        <p:spPr>
          <a:xfrm>
            <a:off x="5739321" y="1691395"/>
            <a:ext cx="518656" cy="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FA6654-74B0-4219-BAB1-C2D9FC42E837}"/>
              </a:ext>
            </a:extLst>
          </p:cNvPr>
          <p:cNvCxnSpPr>
            <a:stCxn id="32" idx="3"/>
            <a:endCxn id="34" idx="1"/>
          </p:cNvCxnSpPr>
          <p:nvPr/>
        </p:nvCxnSpPr>
        <p:spPr>
          <a:xfrm flipV="1">
            <a:off x="7762683" y="1691394"/>
            <a:ext cx="518656" cy="1"/>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A9CBE0-B425-4192-941F-6255E2FEC420}"/>
              </a:ext>
            </a:extLst>
          </p:cNvPr>
          <p:cNvCxnSpPr>
            <a:stCxn id="34" idx="3"/>
            <a:endCxn id="14" idx="1"/>
          </p:cNvCxnSpPr>
          <p:nvPr/>
        </p:nvCxnSpPr>
        <p:spPr>
          <a:xfrm>
            <a:off x="9786045" y="1691394"/>
            <a:ext cx="518656" cy="0"/>
          </a:xfrm>
          <a:prstGeom prst="straightConnector1">
            <a:avLst/>
          </a:prstGeom>
          <a:ln w="444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49">
            <a:extLst>
              <a:ext uri="{FF2B5EF4-FFF2-40B4-BE49-F238E27FC236}">
                <a16:creationId xmlns:a16="http://schemas.microsoft.com/office/drawing/2014/main" id="{01CF6B6D-83E7-4F45-81BA-4AB01A2ADF1A}"/>
              </a:ext>
            </a:extLst>
          </p:cNvPr>
          <p:cNvSpPr/>
          <p:nvPr/>
        </p:nvSpPr>
        <p:spPr>
          <a:xfrm>
            <a:off x="3304591" y="2870627"/>
            <a:ext cx="1625827" cy="851314"/>
          </a:xfrm>
          <a:prstGeom prst="roundRect">
            <a:avLst>
              <a:gd name="adj" fmla="val 0"/>
            </a:avLst>
          </a:prstGeom>
          <a:solidFill>
            <a:srgbClr val="00A0D3"/>
          </a:solidFill>
          <a:ln w="38100">
            <a:solidFill>
              <a:srgbClr val="EBA52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Data Center Survey Asset</a:t>
            </a:r>
          </a:p>
        </p:txBody>
      </p:sp>
      <p:sp>
        <p:nvSpPr>
          <p:cNvPr id="23" name="Rounded Rectangle 50">
            <a:extLst>
              <a:ext uri="{FF2B5EF4-FFF2-40B4-BE49-F238E27FC236}">
                <a16:creationId xmlns:a16="http://schemas.microsoft.com/office/drawing/2014/main" id="{5941CAA5-88AB-4DEB-96E7-47993829B926}"/>
              </a:ext>
            </a:extLst>
          </p:cNvPr>
          <p:cNvSpPr/>
          <p:nvPr/>
        </p:nvSpPr>
        <p:spPr>
          <a:xfrm>
            <a:off x="5252797" y="2870627"/>
            <a:ext cx="1625827" cy="851314"/>
          </a:xfrm>
          <a:prstGeom prst="roundRect">
            <a:avLst>
              <a:gd name="adj" fmla="val 0"/>
            </a:avLst>
          </a:prstGeom>
          <a:solidFill>
            <a:srgbClr val="00A0D3"/>
          </a:solidFill>
          <a:ln w="38100">
            <a:solidFill>
              <a:srgbClr val="EBA52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List Price &amp;</a:t>
            </a:r>
          </a:p>
          <a:p>
            <a:pPr algn="ctr"/>
            <a:r>
              <a:rPr lang="en-US" sz="1600" dirty="0"/>
              <a:t>SKU Generator</a:t>
            </a:r>
          </a:p>
        </p:txBody>
      </p:sp>
      <p:sp>
        <p:nvSpPr>
          <p:cNvPr id="24" name="Rounded Rectangle 51">
            <a:extLst>
              <a:ext uri="{FF2B5EF4-FFF2-40B4-BE49-F238E27FC236}">
                <a16:creationId xmlns:a16="http://schemas.microsoft.com/office/drawing/2014/main" id="{35A56D3E-6FFD-4F3B-973C-9341A83C7B08}"/>
              </a:ext>
            </a:extLst>
          </p:cNvPr>
          <p:cNvSpPr/>
          <p:nvPr/>
        </p:nvSpPr>
        <p:spPr>
          <a:xfrm>
            <a:off x="7201003" y="2870627"/>
            <a:ext cx="1625827" cy="851313"/>
          </a:xfrm>
          <a:prstGeom prst="roundRect">
            <a:avLst>
              <a:gd name="adj" fmla="val 0"/>
            </a:avLst>
          </a:prstGeom>
          <a:solidFill>
            <a:srgbClr val="00A0D3"/>
          </a:solidFill>
          <a:ln w="38100">
            <a:solidFill>
              <a:srgbClr val="EBA52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Storage</a:t>
            </a:r>
          </a:p>
          <a:p>
            <a:pPr algn="ctr"/>
            <a:r>
              <a:rPr lang="en-US" sz="1600" dirty="0"/>
              <a:t>Retention Estimator</a:t>
            </a:r>
          </a:p>
        </p:txBody>
      </p:sp>
      <p:sp>
        <p:nvSpPr>
          <p:cNvPr id="25" name="Rounded Rectangle 54">
            <a:extLst>
              <a:ext uri="{FF2B5EF4-FFF2-40B4-BE49-F238E27FC236}">
                <a16:creationId xmlns:a16="http://schemas.microsoft.com/office/drawing/2014/main" id="{007082DB-227C-4E0D-9C5D-987FFB36DD0D}"/>
              </a:ext>
            </a:extLst>
          </p:cNvPr>
          <p:cNvSpPr/>
          <p:nvPr/>
        </p:nvSpPr>
        <p:spPr>
          <a:xfrm>
            <a:off x="9149209" y="2870627"/>
            <a:ext cx="1625827" cy="851313"/>
          </a:xfrm>
          <a:prstGeom prst="roundRect">
            <a:avLst>
              <a:gd name="adj" fmla="val 0"/>
            </a:avLst>
          </a:prstGeom>
          <a:solidFill>
            <a:srgbClr val="00A0D3"/>
          </a:solidFill>
          <a:ln w="38100">
            <a:solidFill>
              <a:srgbClr val="EBA52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Visualization</a:t>
            </a:r>
          </a:p>
          <a:p>
            <a:pPr algn="ctr"/>
            <a:r>
              <a:rPr lang="en-US" sz="1600" dirty="0"/>
              <a:t>Kit (PPTX)</a:t>
            </a:r>
          </a:p>
        </p:txBody>
      </p:sp>
      <p:cxnSp>
        <p:nvCxnSpPr>
          <p:cNvPr id="26" name="Elbow Connector 47">
            <a:extLst>
              <a:ext uri="{FF2B5EF4-FFF2-40B4-BE49-F238E27FC236}">
                <a16:creationId xmlns:a16="http://schemas.microsoft.com/office/drawing/2014/main" id="{A95299DE-8433-4110-B178-2054DEF20F42}"/>
              </a:ext>
            </a:extLst>
          </p:cNvPr>
          <p:cNvCxnSpPr>
            <a:cxnSpLocks/>
            <a:stCxn id="32" idx="2"/>
            <a:endCxn id="22" idx="0"/>
          </p:cNvCxnSpPr>
          <p:nvPr/>
        </p:nvCxnSpPr>
        <p:spPr>
          <a:xfrm rot="5400000">
            <a:off x="5162988" y="1023284"/>
            <a:ext cx="801861" cy="2892825"/>
          </a:xfrm>
          <a:prstGeom prst="bentConnector3">
            <a:avLst/>
          </a:prstGeom>
          <a:ln w="44450">
            <a:solidFill>
              <a:srgbClr val="EBA52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56">
            <a:extLst>
              <a:ext uri="{FF2B5EF4-FFF2-40B4-BE49-F238E27FC236}">
                <a16:creationId xmlns:a16="http://schemas.microsoft.com/office/drawing/2014/main" id="{165E6E1E-2966-4574-8583-B6B25C46DFDA}"/>
              </a:ext>
            </a:extLst>
          </p:cNvPr>
          <p:cNvCxnSpPr>
            <a:cxnSpLocks/>
            <a:stCxn id="32" idx="2"/>
            <a:endCxn id="23" idx="0"/>
          </p:cNvCxnSpPr>
          <p:nvPr/>
        </p:nvCxnSpPr>
        <p:spPr>
          <a:xfrm rot="5400000">
            <a:off x="6137091" y="1997387"/>
            <a:ext cx="801861" cy="944619"/>
          </a:xfrm>
          <a:prstGeom prst="bentConnector3">
            <a:avLst>
              <a:gd name="adj1" fmla="val 50000"/>
            </a:avLst>
          </a:prstGeom>
          <a:ln w="44450">
            <a:solidFill>
              <a:srgbClr val="EBA52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58">
            <a:extLst>
              <a:ext uri="{FF2B5EF4-FFF2-40B4-BE49-F238E27FC236}">
                <a16:creationId xmlns:a16="http://schemas.microsoft.com/office/drawing/2014/main" id="{F9572D79-D393-44AF-AE81-1F3CFA3C8056}"/>
              </a:ext>
            </a:extLst>
          </p:cNvPr>
          <p:cNvCxnSpPr>
            <a:cxnSpLocks/>
            <a:stCxn id="32" idx="2"/>
            <a:endCxn id="24" idx="0"/>
          </p:cNvCxnSpPr>
          <p:nvPr/>
        </p:nvCxnSpPr>
        <p:spPr>
          <a:xfrm rot="16200000" flipH="1">
            <a:off x="7111193" y="1967902"/>
            <a:ext cx="801861" cy="1003587"/>
          </a:xfrm>
          <a:prstGeom prst="bentConnector3">
            <a:avLst>
              <a:gd name="adj1" fmla="val 50000"/>
            </a:avLst>
          </a:prstGeom>
          <a:ln w="44450">
            <a:solidFill>
              <a:srgbClr val="EBA527"/>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61">
            <a:extLst>
              <a:ext uri="{FF2B5EF4-FFF2-40B4-BE49-F238E27FC236}">
                <a16:creationId xmlns:a16="http://schemas.microsoft.com/office/drawing/2014/main" id="{5CEA4587-1873-42C6-9234-EAD196D7BAAF}"/>
              </a:ext>
            </a:extLst>
          </p:cNvPr>
          <p:cNvCxnSpPr>
            <a:cxnSpLocks/>
            <a:stCxn id="32" idx="2"/>
            <a:endCxn id="25" idx="0"/>
          </p:cNvCxnSpPr>
          <p:nvPr/>
        </p:nvCxnSpPr>
        <p:spPr>
          <a:xfrm rot="16200000" flipH="1">
            <a:off x="8085296" y="993799"/>
            <a:ext cx="801861" cy="2951793"/>
          </a:xfrm>
          <a:prstGeom prst="bentConnector3">
            <a:avLst>
              <a:gd name="adj1" fmla="val 50000"/>
            </a:avLst>
          </a:prstGeom>
          <a:ln w="44450">
            <a:solidFill>
              <a:srgbClr val="EBA527"/>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64">
            <a:extLst>
              <a:ext uri="{FF2B5EF4-FFF2-40B4-BE49-F238E27FC236}">
                <a16:creationId xmlns:a16="http://schemas.microsoft.com/office/drawing/2014/main" id="{D07263C6-54C0-478B-A172-E7270AA289EE}"/>
              </a:ext>
            </a:extLst>
          </p:cNvPr>
          <p:cNvSpPr/>
          <p:nvPr/>
        </p:nvSpPr>
        <p:spPr>
          <a:xfrm>
            <a:off x="1356385" y="2876393"/>
            <a:ext cx="1625827" cy="844152"/>
          </a:xfrm>
          <a:prstGeom prst="roundRect">
            <a:avLst>
              <a:gd name="adj" fmla="val 0"/>
            </a:avLst>
          </a:prstGeom>
          <a:solidFill>
            <a:srgbClr val="00A0D3"/>
          </a:solidFill>
          <a:ln w="38100">
            <a:solidFill>
              <a:srgbClr val="EBA52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Solution Card Review Session</a:t>
            </a:r>
          </a:p>
        </p:txBody>
      </p:sp>
      <p:sp>
        <p:nvSpPr>
          <p:cNvPr id="31" name="Rounded Rectangle 33">
            <a:extLst>
              <a:ext uri="{FF2B5EF4-FFF2-40B4-BE49-F238E27FC236}">
                <a16:creationId xmlns:a16="http://schemas.microsoft.com/office/drawing/2014/main" id="{724875C9-DE54-4AE2-8271-C5F04FBA0449}"/>
              </a:ext>
            </a:extLst>
          </p:cNvPr>
          <p:cNvSpPr/>
          <p:nvPr/>
        </p:nvSpPr>
        <p:spPr>
          <a:xfrm>
            <a:off x="10322771" y="317420"/>
            <a:ext cx="1504706" cy="716069"/>
          </a:xfrm>
          <a:prstGeom prst="roundRect">
            <a:avLst>
              <a:gd name="adj" fmla="val 0"/>
            </a:avLst>
          </a:prstGeom>
          <a:solidFill>
            <a:srgbClr val="00A0D3"/>
          </a:solidFill>
          <a:ln w="38100">
            <a:solidFill>
              <a:srgbClr val="EE312F"/>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600" dirty="0"/>
              <a:t>Commvault Solution</a:t>
            </a:r>
          </a:p>
          <a:p>
            <a:pPr algn="ctr">
              <a:lnSpc>
                <a:spcPct val="90000"/>
              </a:lnSpc>
            </a:pPr>
            <a:r>
              <a:rPr lang="en-US" sz="1600" dirty="0"/>
              <a:t>Architect</a:t>
            </a:r>
          </a:p>
        </p:txBody>
      </p:sp>
      <p:sp>
        <p:nvSpPr>
          <p:cNvPr id="32" name="Rounded Rectangle 9">
            <a:extLst>
              <a:ext uri="{FF2B5EF4-FFF2-40B4-BE49-F238E27FC236}">
                <a16:creationId xmlns:a16="http://schemas.microsoft.com/office/drawing/2014/main" id="{BC50F02E-5EF8-46E5-BEA8-824777094565}"/>
              </a:ext>
            </a:extLst>
          </p:cNvPr>
          <p:cNvSpPr/>
          <p:nvPr/>
        </p:nvSpPr>
        <p:spPr>
          <a:xfrm>
            <a:off x="6257977" y="1314023"/>
            <a:ext cx="1504706" cy="754743"/>
          </a:xfrm>
          <a:prstGeom prst="roundRect">
            <a:avLst>
              <a:gd name="adj" fmla="val 0"/>
            </a:avLst>
          </a:prstGeom>
          <a:solidFill>
            <a:srgbClr val="00A0D3"/>
          </a:solid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t>Fast Track</a:t>
            </a:r>
          </a:p>
          <a:p>
            <a:pPr algn="ctr"/>
            <a:r>
              <a:rPr lang="en-US" sz="1600" dirty="0"/>
              <a:t>Tech Training</a:t>
            </a:r>
          </a:p>
        </p:txBody>
      </p:sp>
      <p:sp>
        <p:nvSpPr>
          <p:cNvPr id="34" name="Rounded Rectangle 10">
            <a:extLst>
              <a:ext uri="{FF2B5EF4-FFF2-40B4-BE49-F238E27FC236}">
                <a16:creationId xmlns:a16="http://schemas.microsoft.com/office/drawing/2014/main" id="{07B4F674-2305-44C8-A22F-480C8456F9AE}"/>
              </a:ext>
            </a:extLst>
          </p:cNvPr>
          <p:cNvSpPr/>
          <p:nvPr/>
        </p:nvSpPr>
        <p:spPr>
          <a:xfrm>
            <a:off x="8281339" y="1314022"/>
            <a:ext cx="1504706" cy="754743"/>
          </a:xfrm>
          <a:prstGeom prst="roundRect">
            <a:avLst>
              <a:gd name="adj" fmla="val 0"/>
            </a:avLst>
          </a:prstGeom>
          <a:solidFill>
            <a:srgbClr val="00A0D3"/>
          </a:solidFill>
          <a:ln w="38100">
            <a:solidFill>
              <a:srgbClr val="EE312F"/>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600" dirty="0"/>
              <a:t>Commvault Technical Sales Professional</a:t>
            </a:r>
          </a:p>
        </p:txBody>
      </p:sp>
      <p:cxnSp>
        <p:nvCxnSpPr>
          <p:cNvPr id="35" name="Straight Arrow Connector 34">
            <a:extLst>
              <a:ext uri="{FF2B5EF4-FFF2-40B4-BE49-F238E27FC236}">
                <a16:creationId xmlns:a16="http://schemas.microsoft.com/office/drawing/2014/main" id="{11A47F7B-E1B7-4187-92C0-C85734D943E6}"/>
              </a:ext>
            </a:extLst>
          </p:cNvPr>
          <p:cNvCxnSpPr>
            <a:cxnSpLocks/>
            <a:stCxn id="30" idx="2"/>
          </p:cNvCxnSpPr>
          <p:nvPr/>
        </p:nvCxnSpPr>
        <p:spPr>
          <a:xfrm flipH="1">
            <a:off x="2169298" y="3720545"/>
            <a:ext cx="1" cy="432982"/>
          </a:xfrm>
          <a:prstGeom prst="straightConnector1">
            <a:avLst/>
          </a:prstGeom>
          <a:ln w="44450">
            <a:solidFill>
              <a:srgbClr val="5F788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CF2A6D4-965D-475A-B74B-DFFB1E94A729}"/>
              </a:ext>
            </a:extLst>
          </p:cNvPr>
          <p:cNvCxnSpPr>
            <a:cxnSpLocks/>
            <a:stCxn id="22" idx="2"/>
          </p:cNvCxnSpPr>
          <p:nvPr/>
        </p:nvCxnSpPr>
        <p:spPr>
          <a:xfrm>
            <a:off x="4117505" y="3721941"/>
            <a:ext cx="0" cy="427216"/>
          </a:xfrm>
          <a:prstGeom prst="straightConnector1">
            <a:avLst/>
          </a:prstGeom>
          <a:ln w="44450">
            <a:solidFill>
              <a:srgbClr val="5F788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CC6CEC9-23EA-4D7E-A81E-D5E30ABF6459}"/>
              </a:ext>
            </a:extLst>
          </p:cNvPr>
          <p:cNvCxnSpPr>
            <a:cxnSpLocks/>
            <a:stCxn id="23" idx="2"/>
            <a:endCxn id="15" idx="0"/>
          </p:cNvCxnSpPr>
          <p:nvPr/>
        </p:nvCxnSpPr>
        <p:spPr>
          <a:xfrm>
            <a:off x="6065711" y="3721941"/>
            <a:ext cx="619" cy="425820"/>
          </a:xfrm>
          <a:prstGeom prst="straightConnector1">
            <a:avLst/>
          </a:prstGeom>
          <a:ln w="44450">
            <a:solidFill>
              <a:srgbClr val="5F788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0D96EAE-4872-4D76-BB5F-82C1557CC9D2}"/>
              </a:ext>
            </a:extLst>
          </p:cNvPr>
          <p:cNvCxnSpPr>
            <a:cxnSpLocks/>
            <a:stCxn id="24" idx="2"/>
          </p:cNvCxnSpPr>
          <p:nvPr/>
        </p:nvCxnSpPr>
        <p:spPr>
          <a:xfrm>
            <a:off x="8013917" y="3721940"/>
            <a:ext cx="8094" cy="425821"/>
          </a:xfrm>
          <a:prstGeom prst="straightConnector1">
            <a:avLst/>
          </a:prstGeom>
          <a:ln w="44450">
            <a:solidFill>
              <a:srgbClr val="5F788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0384F1-6FBB-4FE1-9882-269121B236B2}"/>
              </a:ext>
            </a:extLst>
          </p:cNvPr>
          <p:cNvCxnSpPr>
            <a:cxnSpLocks/>
            <a:stCxn id="25" idx="2"/>
          </p:cNvCxnSpPr>
          <p:nvPr/>
        </p:nvCxnSpPr>
        <p:spPr>
          <a:xfrm>
            <a:off x="9962123" y="3721940"/>
            <a:ext cx="0" cy="425821"/>
          </a:xfrm>
          <a:prstGeom prst="straightConnector1">
            <a:avLst/>
          </a:prstGeom>
          <a:ln w="44450">
            <a:solidFill>
              <a:srgbClr val="5F788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76399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Certification vs. Readiness</a:t>
            </a:r>
          </a:p>
        </p:txBody>
      </p:sp>
      <p:sp>
        <p:nvSpPr>
          <p:cNvPr id="6" name="Text Placeholder 7">
            <a:extLst>
              <a:ext uri="{FF2B5EF4-FFF2-40B4-BE49-F238E27FC236}">
                <a16:creationId xmlns:a16="http://schemas.microsoft.com/office/drawing/2014/main" id="{E77C92C1-D5F9-449A-A56A-8DD0A2392645}"/>
              </a:ext>
            </a:extLst>
          </p:cNvPr>
          <p:cNvSpPr>
            <a:spLocks noGrp="1"/>
          </p:cNvSpPr>
          <p:nvPr>
            <p:ph type="body" sz="quarter" idx="10"/>
          </p:nvPr>
        </p:nvSpPr>
        <p:spPr>
          <a:xfrm>
            <a:off x="912813" y="1252329"/>
            <a:ext cx="11017767" cy="5034172"/>
          </a:xfrm>
        </p:spPr>
        <p:txBody>
          <a:bodyPr/>
          <a:lstStyle/>
          <a:p>
            <a:pPr marL="0" lvl="0" indent="0">
              <a:buClr>
                <a:srgbClr val="00A0D3"/>
              </a:buClr>
              <a:buNone/>
            </a:pPr>
            <a:endParaRPr lang="en-US" sz="2400" b="1" dirty="0">
              <a:solidFill>
                <a:srgbClr val="0073B1"/>
              </a:solidFill>
            </a:endParaRPr>
          </a:p>
          <a:p>
            <a:pPr lvl="0">
              <a:buClr>
                <a:srgbClr val="00A0D3"/>
              </a:buClr>
            </a:pPr>
            <a:endParaRPr lang="en-US" dirty="0">
              <a:solidFill>
                <a:srgbClr val="000624"/>
              </a:solidFill>
            </a:endParaRPr>
          </a:p>
          <a:p>
            <a:pPr lvl="0">
              <a:buClr>
                <a:srgbClr val="00A0D3"/>
              </a:buClr>
            </a:pPr>
            <a:endParaRPr lang="en-US" dirty="0">
              <a:solidFill>
                <a:srgbClr val="000624"/>
              </a:solidFill>
            </a:endParaRPr>
          </a:p>
          <a:p>
            <a:pPr marL="0" lvl="0" indent="0">
              <a:buClr>
                <a:srgbClr val="00A0D3"/>
              </a:buClr>
              <a:buNone/>
            </a:pPr>
            <a:r>
              <a:rPr lang="en-US" dirty="0">
                <a:solidFill>
                  <a:srgbClr val="000624"/>
                </a:solidFill>
              </a:rPr>
              <a:t>   </a:t>
            </a:r>
            <a:endParaRPr lang="en-US" dirty="0">
              <a:solidFill>
                <a:srgbClr val="000624"/>
              </a:solidFill>
              <a:sym typeface="Wingdings" panose="05000000000000000000" pitchFamily="2" charset="2"/>
            </a:endParaRPr>
          </a:p>
          <a:p>
            <a:pPr marL="0" lvl="0" indent="0">
              <a:buClr>
                <a:srgbClr val="00A0D3"/>
              </a:buClr>
              <a:buNone/>
            </a:pPr>
            <a:endParaRPr lang="en-US" dirty="0">
              <a:solidFill>
                <a:srgbClr val="000624"/>
              </a:solidFill>
            </a:endParaRPr>
          </a:p>
          <a:p>
            <a:pPr marL="0" lvl="0" indent="0">
              <a:buClr>
                <a:srgbClr val="00A0D3"/>
              </a:buClr>
              <a:buNone/>
            </a:pPr>
            <a:r>
              <a:rPr lang="en-US" dirty="0">
                <a:solidFill>
                  <a:srgbClr val="000624"/>
                </a:solidFill>
              </a:rPr>
              <a:t>	</a:t>
            </a:r>
            <a:endParaRPr lang="en-US" b="1" u="sng" dirty="0">
              <a:solidFill>
                <a:srgbClr val="000624"/>
              </a:solidFill>
            </a:endParaRPr>
          </a:p>
          <a:p>
            <a:pPr marL="0" lvl="0" indent="0">
              <a:buClr>
                <a:srgbClr val="00A0D3"/>
              </a:buClr>
              <a:buNone/>
            </a:pPr>
            <a:endParaRPr lang="en-US" b="1" dirty="0">
              <a:solidFill>
                <a:srgbClr val="000624"/>
              </a:solidFill>
            </a:endParaRPr>
          </a:p>
          <a:p>
            <a:pPr marL="0" lvl="0" indent="0">
              <a:buClr>
                <a:srgbClr val="00A0D3"/>
              </a:buClr>
              <a:buNone/>
            </a:pPr>
            <a:endParaRPr lang="en-US" b="1" dirty="0">
              <a:solidFill>
                <a:srgbClr val="000624"/>
              </a:solidFill>
            </a:endParaRPr>
          </a:p>
          <a:p>
            <a:pPr marL="0" lvl="0" indent="0">
              <a:buClr>
                <a:srgbClr val="00A0D3"/>
              </a:buClr>
              <a:buNone/>
            </a:pPr>
            <a:endParaRPr lang="en-US" b="1" dirty="0">
              <a:solidFill>
                <a:srgbClr val="000624"/>
              </a:solidFill>
            </a:endParaRPr>
          </a:p>
          <a:p>
            <a:pPr lvl="0">
              <a:buClr>
                <a:srgbClr val="00A0D3"/>
              </a:buClr>
            </a:pPr>
            <a:endParaRPr lang="en-US" dirty="0">
              <a:solidFill>
                <a:srgbClr val="000624"/>
              </a:solidFill>
            </a:endParaRPr>
          </a:p>
          <a:p>
            <a:pPr marL="0" lvl="0" indent="0">
              <a:buClr>
                <a:srgbClr val="00A0D3"/>
              </a:buClr>
              <a:buNone/>
            </a:pPr>
            <a:r>
              <a:rPr lang="en-US" sz="2400" b="1" dirty="0">
                <a:solidFill>
                  <a:srgbClr val="00A0D3"/>
                </a:solidFill>
              </a:rPr>
              <a:t>Readiness</a:t>
            </a:r>
          </a:p>
          <a:p>
            <a:pPr lvl="0">
              <a:buClr>
                <a:srgbClr val="00A0D3"/>
              </a:buClr>
            </a:pPr>
            <a:r>
              <a:rPr lang="en-US" dirty="0">
                <a:solidFill>
                  <a:srgbClr val="000624"/>
                </a:solidFill>
              </a:rPr>
              <a:t>Structured training to develop skills</a:t>
            </a:r>
          </a:p>
          <a:p>
            <a:pPr lvl="0">
              <a:buClr>
                <a:srgbClr val="00A0D3"/>
              </a:buClr>
            </a:pPr>
            <a:r>
              <a:rPr lang="en-US" dirty="0">
                <a:solidFill>
                  <a:srgbClr val="000624"/>
                </a:solidFill>
              </a:rPr>
              <a:t>May be measured and trackable</a:t>
            </a:r>
          </a:p>
          <a:p>
            <a:pPr marL="0" lvl="0" indent="0">
              <a:buClr>
                <a:srgbClr val="00A0D3"/>
              </a:buClr>
              <a:buNone/>
            </a:pPr>
            <a:r>
              <a:rPr lang="en-US" dirty="0">
                <a:solidFill>
                  <a:srgbClr val="000624"/>
                </a:solidFill>
              </a:rPr>
              <a:t>   </a:t>
            </a:r>
            <a:r>
              <a:rPr lang="en-US" dirty="0">
                <a:solidFill>
                  <a:srgbClr val="000624"/>
                </a:solidFill>
                <a:sym typeface="Wingdings" panose="05000000000000000000" pitchFamily="2" charset="2"/>
              </a:rPr>
              <a:t> External training to deliver cross-functional skills and better outcomes</a:t>
            </a:r>
            <a:endParaRPr lang="en-US" sz="6600" b="1" dirty="0">
              <a:solidFill>
                <a:srgbClr val="00A0D3"/>
              </a:solidFill>
            </a:endParaRPr>
          </a:p>
        </p:txBody>
      </p:sp>
      <p:sp>
        <p:nvSpPr>
          <p:cNvPr id="4" name="Rectangle 3">
            <a:extLst>
              <a:ext uri="{FF2B5EF4-FFF2-40B4-BE49-F238E27FC236}">
                <a16:creationId xmlns:a16="http://schemas.microsoft.com/office/drawing/2014/main" id="{11E4BF63-2C22-4EC9-94D3-67FFFD832A05}"/>
              </a:ext>
            </a:extLst>
          </p:cNvPr>
          <p:cNvSpPr/>
          <p:nvPr/>
        </p:nvSpPr>
        <p:spPr>
          <a:xfrm>
            <a:off x="1171059" y="1199040"/>
            <a:ext cx="11017766" cy="3677930"/>
          </a:xfrm>
          <a:prstGeom prst="rect">
            <a:avLst/>
          </a:prstGeom>
        </p:spPr>
        <p:txBody>
          <a:bodyPr wrap="square">
            <a:spAutoFit/>
          </a:bodyPr>
          <a:lstStyle/>
          <a:p>
            <a:pPr lvl="0" defTabSz="914400">
              <a:spcAft>
                <a:spcPts val="600"/>
              </a:spcAft>
              <a:buClr>
                <a:srgbClr val="00A0D3"/>
              </a:buClr>
            </a:pPr>
            <a:r>
              <a:rPr lang="en-US" sz="2000" b="1" u="sng" dirty="0">
                <a:solidFill>
                  <a:srgbClr val="00A0D3"/>
                </a:solidFill>
                <a:latin typeface="Tahoma" charset="0"/>
                <a:ea typeface="Tahoma" charset="0"/>
                <a:cs typeface="Tahoma" charset="0"/>
              </a:rPr>
              <a:t>OCTOBER – NOVEMBER – DECEMBER 2018 REVENUE NUMBERS</a:t>
            </a:r>
          </a:p>
          <a:p>
            <a:pPr lvl="0" defTabSz="914400">
              <a:spcAft>
                <a:spcPts val="600"/>
              </a:spcAft>
              <a:buClr>
                <a:srgbClr val="00A0D3"/>
              </a:buClr>
            </a:pPr>
            <a:r>
              <a:rPr lang="en-US" sz="6600" b="1" dirty="0">
                <a:solidFill>
                  <a:srgbClr val="000624"/>
                </a:solidFill>
                <a:latin typeface="Tahoma" charset="0"/>
                <a:ea typeface="Tahoma" charset="0"/>
                <a:cs typeface="Tahoma" charset="0"/>
              </a:rPr>
              <a:t>	  </a:t>
            </a:r>
            <a:r>
              <a:rPr lang="en-US" sz="6600" b="1" dirty="0">
                <a:solidFill>
                  <a:srgbClr val="F48382">
                    <a:lumMod val="75000"/>
                  </a:srgbClr>
                </a:solidFill>
                <a:latin typeface="Tahoma" charset="0"/>
                <a:ea typeface="Tahoma" charset="0"/>
                <a:cs typeface="Tahoma" charset="0"/>
              </a:rPr>
              <a:t>$3,984,468 </a:t>
            </a:r>
            <a:r>
              <a:rPr lang="en-US" sz="1200" i="1" dirty="0">
                <a:solidFill>
                  <a:srgbClr val="F48382">
                    <a:lumMod val="75000"/>
                  </a:srgbClr>
                </a:solidFill>
                <a:latin typeface="Tahoma" charset="0"/>
                <a:ea typeface="Tahoma" charset="0"/>
                <a:cs typeface="Tahoma" charset="0"/>
              </a:rPr>
              <a:t>Same fiercest competitor as previously not mentioned by name!</a:t>
            </a:r>
          </a:p>
          <a:p>
            <a:pPr lvl="0" defTabSz="914400">
              <a:spcAft>
                <a:spcPts val="600"/>
              </a:spcAft>
              <a:buClr>
                <a:srgbClr val="00A0D3"/>
              </a:buClr>
            </a:pPr>
            <a:r>
              <a:rPr lang="en-US" sz="6600" b="1" dirty="0">
                <a:solidFill>
                  <a:srgbClr val="50B948"/>
                </a:solidFill>
                <a:latin typeface="Tahoma" charset="0"/>
                <a:ea typeface="Tahoma" charset="0"/>
                <a:cs typeface="Tahoma" charset="0"/>
              </a:rPr>
              <a:t>	  </a:t>
            </a:r>
            <a:r>
              <a:rPr lang="en-US" sz="6600" b="1" dirty="0">
                <a:solidFill>
                  <a:srgbClr val="50B948"/>
                </a:solidFill>
              </a:rPr>
              <a:t>$3,861,468 </a:t>
            </a:r>
            <a:r>
              <a:rPr lang="en-US" sz="1600" i="1" dirty="0">
                <a:solidFill>
                  <a:srgbClr val="50B948"/>
                </a:solidFill>
              </a:rPr>
              <a:t>SHI</a:t>
            </a:r>
            <a:endParaRPr lang="en-US" sz="6600" b="1" dirty="0">
              <a:solidFill>
                <a:srgbClr val="F48382">
                  <a:lumMod val="75000"/>
                </a:srgbClr>
              </a:solidFill>
              <a:latin typeface="Tahoma" charset="0"/>
              <a:ea typeface="Tahoma" charset="0"/>
              <a:cs typeface="Tahoma" charset="0"/>
            </a:endParaRPr>
          </a:p>
          <a:p>
            <a:pPr lvl="0" defTabSz="914400">
              <a:spcAft>
                <a:spcPts val="600"/>
              </a:spcAft>
              <a:buClr>
                <a:srgbClr val="00A0D3"/>
              </a:buClr>
            </a:pPr>
            <a:r>
              <a:rPr lang="en-US" sz="6600" b="1" dirty="0">
                <a:solidFill>
                  <a:srgbClr val="F48382">
                    <a:lumMod val="75000"/>
                  </a:srgbClr>
                </a:solidFill>
                <a:latin typeface="Tahoma" charset="0"/>
                <a:ea typeface="Tahoma" charset="0"/>
                <a:cs typeface="Tahoma" charset="0"/>
              </a:rPr>
              <a:t>	  </a:t>
            </a:r>
            <a:r>
              <a:rPr lang="en-US" sz="6600" b="1" dirty="0">
                <a:solidFill>
                  <a:srgbClr val="00A0D3"/>
                </a:solidFill>
                <a:latin typeface="Tahoma" charset="0"/>
                <a:ea typeface="Tahoma" charset="0"/>
                <a:cs typeface="Tahoma" charset="0"/>
              </a:rPr>
              <a:t>$</a:t>
            </a:r>
            <a:r>
              <a:rPr lang="en-US" sz="6600" b="1" dirty="0">
                <a:solidFill>
                  <a:srgbClr val="FFFFFF"/>
                </a:solidFill>
                <a:latin typeface="Tahoma" charset="0"/>
                <a:ea typeface="Tahoma" charset="0"/>
                <a:cs typeface="Tahoma" charset="0"/>
              </a:rPr>
              <a:t>0,</a:t>
            </a:r>
            <a:r>
              <a:rPr lang="en-US" sz="6600" b="1" dirty="0">
                <a:solidFill>
                  <a:srgbClr val="00A0D3"/>
                </a:solidFill>
                <a:latin typeface="Tahoma" charset="0"/>
                <a:ea typeface="Tahoma" charset="0"/>
                <a:cs typeface="Tahoma" charset="0"/>
              </a:rPr>
              <a:t>123,230 DELTA!</a:t>
            </a:r>
          </a:p>
        </p:txBody>
      </p:sp>
      <p:cxnSp>
        <p:nvCxnSpPr>
          <p:cNvPr id="40" name="Straight Connector 39">
            <a:extLst>
              <a:ext uri="{FF2B5EF4-FFF2-40B4-BE49-F238E27FC236}">
                <a16:creationId xmlns:a16="http://schemas.microsoft.com/office/drawing/2014/main" id="{DF00BE07-66B5-4F03-91D9-B9FA9BB26B07}"/>
              </a:ext>
            </a:extLst>
          </p:cNvPr>
          <p:cNvCxnSpPr>
            <a:cxnSpLocks/>
          </p:cNvCxnSpPr>
          <p:nvPr/>
        </p:nvCxnSpPr>
        <p:spPr>
          <a:xfrm>
            <a:off x="1240071" y="3829735"/>
            <a:ext cx="9528360" cy="0"/>
          </a:xfrm>
          <a:prstGeom prst="line">
            <a:avLst/>
          </a:prstGeom>
          <a:ln w="1238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B1F00E-389F-41DA-99CC-877D42FFED38}"/>
              </a:ext>
            </a:extLst>
          </p:cNvPr>
          <p:cNvCxnSpPr>
            <a:cxnSpLocks/>
          </p:cNvCxnSpPr>
          <p:nvPr/>
        </p:nvCxnSpPr>
        <p:spPr>
          <a:xfrm>
            <a:off x="1750210" y="3265370"/>
            <a:ext cx="617605" cy="0"/>
          </a:xfrm>
          <a:prstGeom prst="line">
            <a:avLst/>
          </a:prstGeom>
          <a:ln w="1238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973502"/>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C59948-758A-4032-8206-4581AF754203}"/>
              </a:ext>
            </a:extLst>
          </p:cNvPr>
          <p:cNvSpPr>
            <a:spLocks noGrp="1"/>
          </p:cNvSpPr>
          <p:nvPr>
            <p:ph type="body" sz="quarter" idx="10"/>
          </p:nvPr>
        </p:nvSpPr>
        <p:spPr/>
        <p:txBody>
          <a:bodyPr/>
          <a:lstStyle/>
          <a:p>
            <a:r>
              <a:rPr lang="en-US" b="1" dirty="0"/>
              <a:t>Making One</a:t>
            </a:r>
          </a:p>
          <a:p>
            <a:r>
              <a:rPr lang="en-US" b="1" dirty="0"/>
              <a:t>Deal Matter</a:t>
            </a:r>
          </a:p>
        </p:txBody>
      </p:sp>
    </p:spTree>
    <p:extLst>
      <p:ext uri="{BB962C8B-B14F-4D97-AF65-F5344CB8AC3E}">
        <p14:creationId xmlns:p14="http://schemas.microsoft.com/office/powerpoint/2010/main" val="48967162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C59948-758A-4032-8206-4581AF754203}"/>
              </a:ext>
            </a:extLst>
          </p:cNvPr>
          <p:cNvSpPr>
            <a:spLocks noGrp="1"/>
          </p:cNvSpPr>
          <p:nvPr>
            <p:ph type="body" sz="quarter" idx="10"/>
          </p:nvPr>
        </p:nvSpPr>
        <p:spPr>
          <a:xfrm>
            <a:off x="2309221" y="641684"/>
            <a:ext cx="7570381" cy="5037221"/>
          </a:xfrm>
        </p:spPr>
        <p:txBody>
          <a:bodyPr/>
          <a:lstStyle/>
          <a:p>
            <a:r>
              <a:rPr lang="en-US" b="1" dirty="0"/>
              <a:t>Making One</a:t>
            </a:r>
          </a:p>
          <a:p>
            <a:r>
              <a:rPr lang="en-US" b="1" dirty="0">
                <a:solidFill>
                  <a:srgbClr val="FFFF00"/>
                </a:solidFill>
              </a:rPr>
              <a:t>Joint Commvault-SHI Client</a:t>
            </a:r>
          </a:p>
          <a:p>
            <a:r>
              <a:rPr lang="en-US" b="1" dirty="0">
                <a:solidFill>
                  <a:schemeClr val="bg1">
                    <a:lumMod val="85000"/>
                  </a:schemeClr>
                </a:solidFill>
              </a:rPr>
              <a:t>with a Pending Renewal</a:t>
            </a:r>
          </a:p>
          <a:p>
            <a:r>
              <a:rPr lang="en-US" b="1" dirty="0">
                <a:solidFill>
                  <a:srgbClr val="FF99CC"/>
                </a:solidFill>
              </a:rPr>
              <a:t>and a Hardware Refresh</a:t>
            </a:r>
          </a:p>
          <a:p>
            <a:r>
              <a:rPr lang="en-US" b="1" dirty="0">
                <a:solidFill>
                  <a:srgbClr val="FFBD5D"/>
                </a:solidFill>
              </a:rPr>
              <a:t>to Consider an Appliance</a:t>
            </a:r>
          </a:p>
          <a:p>
            <a:r>
              <a:rPr lang="en-US" b="1" dirty="0"/>
              <a:t>Deal Matter</a:t>
            </a:r>
          </a:p>
        </p:txBody>
      </p:sp>
      <p:sp>
        <p:nvSpPr>
          <p:cNvPr id="8" name="Text Placeholder 7">
            <a:extLst>
              <a:ext uri="{FF2B5EF4-FFF2-40B4-BE49-F238E27FC236}">
                <a16:creationId xmlns:a16="http://schemas.microsoft.com/office/drawing/2014/main" id="{9C50539A-B00C-4777-BFC2-8EBE4AFAC022}"/>
              </a:ext>
            </a:extLst>
          </p:cNvPr>
          <p:cNvSpPr>
            <a:spLocks noGrp="1"/>
          </p:cNvSpPr>
          <p:nvPr>
            <p:ph type="body" sz="quarter" idx="11"/>
          </p:nvPr>
        </p:nvSpPr>
        <p:spPr>
          <a:xfrm>
            <a:off x="2661402" y="5678904"/>
            <a:ext cx="6866022" cy="1177309"/>
          </a:xfrm>
        </p:spPr>
        <p:txBody>
          <a:bodyPr/>
          <a:lstStyle/>
          <a:p>
            <a:r>
              <a:rPr lang="en-US" dirty="0"/>
              <a:t>Michael Arpaia</a:t>
            </a:r>
          </a:p>
          <a:p>
            <a:r>
              <a:rPr lang="en-US" dirty="0"/>
              <a:t>Technical Channel Leader</a:t>
            </a:r>
          </a:p>
          <a:p>
            <a:r>
              <a:rPr lang="en-US" dirty="0"/>
              <a:t>Commvault Systems</a:t>
            </a:r>
          </a:p>
        </p:txBody>
      </p:sp>
    </p:spTree>
    <p:extLst>
      <p:ext uri="{BB962C8B-B14F-4D97-AF65-F5344CB8AC3E}">
        <p14:creationId xmlns:p14="http://schemas.microsoft.com/office/powerpoint/2010/main" val="133629981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CC8FF-BD9C-46C8-AFB5-8F437B5D3A8E}"/>
              </a:ext>
            </a:extLst>
          </p:cNvPr>
          <p:cNvSpPr>
            <a:spLocks noGrp="1"/>
          </p:cNvSpPr>
          <p:nvPr>
            <p:ph type="title"/>
          </p:nvPr>
        </p:nvSpPr>
        <p:spPr>
          <a:xfrm>
            <a:off x="912813" y="415924"/>
            <a:ext cx="11189540" cy="836405"/>
          </a:xfrm>
        </p:spPr>
        <p:txBody>
          <a:bodyPr/>
          <a:lstStyle/>
          <a:p>
            <a:r>
              <a:rPr lang="en-US" dirty="0"/>
              <a:t>Net-New Appliance Transfer Prices w/</a:t>
            </a:r>
            <a:r>
              <a:rPr lang="en-US" b="1" dirty="0"/>
              <a:t>Approved</a:t>
            </a:r>
            <a:r>
              <a:rPr lang="en-US" dirty="0"/>
              <a:t> Deal Registration</a:t>
            </a:r>
          </a:p>
        </p:txBody>
      </p:sp>
      <p:sp>
        <p:nvSpPr>
          <p:cNvPr id="7" name="Text Placeholder 6">
            <a:extLst>
              <a:ext uri="{FF2B5EF4-FFF2-40B4-BE49-F238E27FC236}">
                <a16:creationId xmlns:a16="http://schemas.microsoft.com/office/drawing/2014/main" id="{BC90343E-04D0-465B-AE93-47AFACC4A07F}"/>
              </a:ext>
            </a:extLst>
          </p:cNvPr>
          <p:cNvSpPr>
            <a:spLocks noGrp="1"/>
          </p:cNvSpPr>
          <p:nvPr>
            <p:ph type="body" sz="quarter" idx="11"/>
          </p:nvPr>
        </p:nvSpPr>
        <p:spPr>
          <a:xfrm>
            <a:off x="912813" y="6286501"/>
            <a:ext cx="10995652" cy="323046"/>
          </a:xfrm>
        </p:spPr>
        <p:txBody>
          <a:bodyPr/>
          <a:lstStyle/>
          <a:p>
            <a:r>
              <a:rPr lang="en-US" dirty="0"/>
              <a:t>RO1100 is not a </a:t>
            </a:r>
            <a:r>
              <a:rPr lang="en-US" dirty="0" err="1"/>
              <a:t>HyperScale</a:t>
            </a:r>
            <a:r>
              <a:rPr lang="en-US" dirty="0"/>
              <a:t> Appliance and cannot be added to an existing </a:t>
            </a:r>
            <a:r>
              <a:rPr lang="en-US" dirty="0" err="1"/>
              <a:t>HyperScale</a:t>
            </a:r>
            <a:r>
              <a:rPr lang="en-US" dirty="0"/>
              <a:t> Appliance or </a:t>
            </a:r>
            <a:r>
              <a:rPr lang="en-US" dirty="0" err="1"/>
              <a:t>HyperScale</a:t>
            </a:r>
            <a:r>
              <a:rPr lang="en-US" dirty="0"/>
              <a:t> Reference Architecture for added resiliency within the storage pools mapped to the </a:t>
            </a:r>
            <a:r>
              <a:rPr lang="en-US" dirty="0" err="1"/>
              <a:t>HyperScale</a:t>
            </a:r>
            <a:r>
              <a:rPr lang="en-US" dirty="0"/>
              <a:t> devices.</a:t>
            </a:r>
          </a:p>
        </p:txBody>
      </p:sp>
      <p:sp>
        <p:nvSpPr>
          <p:cNvPr id="63" name="Rectangle 62">
            <a:extLst>
              <a:ext uri="{FF2B5EF4-FFF2-40B4-BE49-F238E27FC236}">
                <a16:creationId xmlns:a16="http://schemas.microsoft.com/office/drawing/2014/main" id="{FCBC8DB2-C3A0-4E15-8816-0B9862A7B9E6}"/>
              </a:ext>
            </a:extLst>
          </p:cNvPr>
          <p:cNvSpPr/>
          <p:nvPr/>
        </p:nvSpPr>
        <p:spPr>
          <a:xfrm>
            <a:off x="912811" y="1020174"/>
            <a:ext cx="11026505" cy="33615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latin typeface="Open Sans Condensed" panose="020B0806030504020204" pitchFamily="34" charset="0"/>
                <a:ea typeface="Open Sans Condensed" panose="020B0806030504020204" pitchFamily="34" charset="0"/>
                <a:cs typeface="Open Sans Condensed" panose="020B0806030504020204" pitchFamily="34" charset="0"/>
              </a:rPr>
              <a:t>Please Note: These vendor-approved prices </a:t>
            </a:r>
            <a:r>
              <a:rPr lang="en-US" sz="1700" u="sng" dirty="0">
                <a:latin typeface="Open Sans Condensed" panose="020B0806030504020204" pitchFamily="34" charset="0"/>
                <a:ea typeface="Open Sans Condensed" panose="020B0806030504020204" pitchFamily="34" charset="0"/>
                <a:cs typeface="Open Sans Condensed" panose="020B0806030504020204" pitchFamily="34" charset="0"/>
              </a:rPr>
              <a:t>do not include</a:t>
            </a:r>
            <a:r>
              <a:rPr lang="en-US" sz="1700" dirty="0">
                <a:latin typeface="Open Sans Condensed" panose="020B0806030504020204" pitchFamily="34" charset="0"/>
                <a:ea typeface="Open Sans Condensed" panose="020B0806030504020204" pitchFamily="34" charset="0"/>
                <a:cs typeface="Open Sans Condensed" panose="020B0806030504020204" pitchFamily="34" charset="0"/>
              </a:rPr>
              <a:t> any professional services, training, or SHI markups to the customer.</a:t>
            </a:r>
          </a:p>
        </p:txBody>
      </p:sp>
      <p:sp>
        <p:nvSpPr>
          <p:cNvPr id="64" name="Rounded Rectangle 126">
            <a:extLst>
              <a:ext uri="{FF2B5EF4-FFF2-40B4-BE49-F238E27FC236}">
                <a16:creationId xmlns:a16="http://schemas.microsoft.com/office/drawing/2014/main" id="{E13D63E0-7158-41DF-B599-327991A021E9}"/>
              </a:ext>
            </a:extLst>
          </p:cNvPr>
          <p:cNvSpPr/>
          <p:nvPr/>
        </p:nvSpPr>
        <p:spPr>
          <a:xfrm>
            <a:off x="3356532" y="3174580"/>
            <a:ext cx="1015300" cy="371479"/>
          </a:xfrm>
          <a:prstGeom prst="roundRect">
            <a:avLst/>
          </a:prstGeom>
          <a:solidFill>
            <a:srgbClr val="00A0D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latin typeface="Tahoma" panose="020B0604030504040204" pitchFamily="34" charset="0"/>
                <a:ea typeface="Tahoma" panose="020B0604030504040204" pitchFamily="34" charset="0"/>
                <a:cs typeface="Tahoma" panose="020B0604030504040204" pitchFamily="34" charset="0"/>
              </a:rPr>
              <a:t>29TB</a:t>
            </a:r>
          </a:p>
        </p:txBody>
      </p:sp>
      <p:pic>
        <p:nvPicPr>
          <p:cNvPr id="65" name="Picture 64">
            <a:extLst>
              <a:ext uri="{FF2B5EF4-FFF2-40B4-BE49-F238E27FC236}">
                <a16:creationId xmlns:a16="http://schemas.microsoft.com/office/drawing/2014/main" id="{E35588E4-E56F-4E79-BF42-C94FCCA94EDA}"/>
              </a:ext>
            </a:extLst>
          </p:cNvPr>
          <p:cNvPicPr>
            <a:picLocks noChangeAspect="1"/>
          </p:cNvPicPr>
          <p:nvPr/>
        </p:nvPicPr>
        <p:blipFill>
          <a:blip r:embed="rId3"/>
          <a:stretch>
            <a:fillRect/>
          </a:stretch>
        </p:blipFill>
        <p:spPr>
          <a:xfrm>
            <a:off x="1012545" y="4549418"/>
            <a:ext cx="2012095" cy="1146843"/>
          </a:xfrm>
          <a:prstGeom prst="rect">
            <a:avLst/>
          </a:prstGeom>
        </p:spPr>
      </p:pic>
      <p:sp>
        <p:nvSpPr>
          <p:cNvPr id="68" name="Text Placeholder 7">
            <a:extLst>
              <a:ext uri="{FF2B5EF4-FFF2-40B4-BE49-F238E27FC236}">
                <a16:creationId xmlns:a16="http://schemas.microsoft.com/office/drawing/2014/main" id="{D0B911DF-96C4-49AB-BBB1-5FFE68125186}"/>
              </a:ext>
            </a:extLst>
          </p:cNvPr>
          <p:cNvSpPr txBox="1">
            <a:spLocks/>
          </p:cNvSpPr>
          <p:nvPr/>
        </p:nvSpPr>
        <p:spPr>
          <a:xfrm>
            <a:off x="1012545" y="5577271"/>
            <a:ext cx="2333994" cy="323046"/>
          </a:xfrm>
          <a:prstGeom prst="rect">
            <a:avLst/>
          </a:prstGeom>
        </p:spPr>
        <p:txBody>
          <a:bodyPr anchor="b"/>
          <a:lstStyle>
            <a:lvl1pPr marL="182880" indent="-182880" algn="l" defTabSz="914400" rtl="0" eaLnBrk="1" latinLnBrk="0" hangingPunct="1">
              <a:lnSpc>
                <a:spcPct val="100000"/>
              </a:lnSpc>
              <a:spcBef>
                <a:spcPts val="0"/>
              </a:spcBef>
              <a:spcAft>
                <a:spcPts val="6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900" i="1" dirty="0">
                <a:solidFill>
                  <a:srgbClr val="000624"/>
                </a:solidFill>
              </a:rPr>
              <a:t>Model HS3300: </a:t>
            </a:r>
            <a:r>
              <a:rPr lang="en-US" sz="900" i="1" dirty="0" err="1">
                <a:solidFill>
                  <a:srgbClr val="000624"/>
                </a:solidFill>
              </a:rPr>
              <a:t>HyperScale</a:t>
            </a:r>
            <a:r>
              <a:rPr lang="en-US" sz="900" i="1" dirty="0">
                <a:solidFill>
                  <a:srgbClr val="000624"/>
                </a:solidFill>
              </a:rPr>
              <a:t> Appliance</a:t>
            </a:r>
          </a:p>
        </p:txBody>
      </p:sp>
      <p:sp>
        <p:nvSpPr>
          <p:cNvPr id="69" name="Rounded Rectangle 126">
            <a:extLst>
              <a:ext uri="{FF2B5EF4-FFF2-40B4-BE49-F238E27FC236}">
                <a16:creationId xmlns:a16="http://schemas.microsoft.com/office/drawing/2014/main" id="{23D41A96-4C47-4EF7-B8D4-DC1891389B42}"/>
              </a:ext>
            </a:extLst>
          </p:cNvPr>
          <p:cNvSpPr/>
          <p:nvPr/>
        </p:nvSpPr>
        <p:spPr>
          <a:xfrm>
            <a:off x="3356532" y="4559391"/>
            <a:ext cx="1015300" cy="360506"/>
          </a:xfrm>
          <a:prstGeom prst="roundRect">
            <a:avLst/>
          </a:prstGeom>
          <a:solidFill>
            <a:srgbClr val="00A0D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174TB</a:t>
            </a:r>
          </a:p>
        </p:txBody>
      </p:sp>
      <p:sp>
        <p:nvSpPr>
          <p:cNvPr id="70" name="Rounded Rectangle 126">
            <a:extLst>
              <a:ext uri="{FF2B5EF4-FFF2-40B4-BE49-F238E27FC236}">
                <a16:creationId xmlns:a16="http://schemas.microsoft.com/office/drawing/2014/main" id="{B1D818CF-6830-4C2A-8E76-4C2707472BC7}"/>
              </a:ext>
            </a:extLst>
          </p:cNvPr>
          <p:cNvSpPr/>
          <p:nvPr/>
        </p:nvSpPr>
        <p:spPr>
          <a:xfrm>
            <a:off x="3356532" y="3617517"/>
            <a:ext cx="1015300" cy="360506"/>
          </a:xfrm>
          <a:prstGeom prst="roundRect">
            <a:avLst/>
          </a:prstGeom>
          <a:solidFill>
            <a:srgbClr val="36A46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latin typeface="Tahoma" panose="020B0604030504040204" pitchFamily="34" charset="0"/>
                <a:ea typeface="Tahoma" panose="020B0604030504040204" pitchFamily="34" charset="0"/>
                <a:cs typeface="Tahoma" panose="020B0604030504040204" pitchFamily="34" charset="0"/>
              </a:rPr>
              <a:t>$81K</a:t>
            </a:r>
          </a:p>
        </p:txBody>
      </p:sp>
      <p:sp>
        <p:nvSpPr>
          <p:cNvPr id="71" name="Rounded Rectangle 126">
            <a:extLst>
              <a:ext uri="{FF2B5EF4-FFF2-40B4-BE49-F238E27FC236}">
                <a16:creationId xmlns:a16="http://schemas.microsoft.com/office/drawing/2014/main" id="{30F89899-3177-48A3-B38E-53DD307ACDA7}"/>
              </a:ext>
            </a:extLst>
          </p:cNvPr>
          <p:cNvSpPr/>
          <p:nvPr/>
        </p:nvSpPr>
        <p:spPr>
          <a:xfrm>
            <a:off x="3356532" y="4991354"/>
            <a:ext cx="1015300" cy="360506"/>
          </a:xfrm>
          <a:prstGeom prst="roundRect">
            <a:avLst/>
          </a:prstGeom>
          <a:solidFill>
            <a:srgbClr val="36A46D"/>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latin typeface="Tahoma" panose="020B0604030504040204" pitchFamily="34" charset="0"/>
                <a:ea typeface="Tahoma" panose="020B0604030504040204" pitchFamily="34" charset="0"/>
                <a:cs typeface="Tahoma" panose="020B0604030504040204" pitchFamily="34" charset="0"/>
              </a:rPr>
              <a:t>$396K</a:t>
            </a:r>
          </a:p>
        </p:txBody>
      </p:sp>
      <p:pic>
        <p:nvPicPr>
          <p:cNvPr id="72" name="Picture 71">
            <a:extLst>
              <a:ext uri="{FF2B5EF4-FFF2-40B4-BE49-F238E27FC236}">
                <a16:creationId xmlns:a16="http://schemas.microsoft.com/office/drawing/2014/main" id="{E32B507B-2ACA-48B6-A41B-3E9D8B4485A2}"/>
              </a:ext>
            </a:extLst>
          </p:cNvPr>
          <p:cNvPicPr>
            <a:picLocks noChangeAspect="1"/>
          </p:cNvPicPr>
          <p:nvPr/>
        </p:nvPicPr>
        <p:blipFill rotWithShape="1">
          <a:blip r:embed="rId4"/>
          <a:srcRect t="35365" b="33439"/>
          <a:stretch/>
        </p:blipFill>
        <p:spPr>
          <a:xfrm>
            <a:off x="1012545" y="1815814"/>
            <a:ext cx="2012095" cy="182739"/>
          </a:xfrm>
          <a:prstGeom prst="rect">
            <a:avLst/>
          </a:prstGeom>
        </p:spPr>
      </p:pic>
      <p:sp>
        <p:nvSpPr>
          <p:cNvPr id="73" name="Text Placeholder 7">
            <a:extLst>
              <a:ext uri="{FF2B5EF4-FFF2-40B4-BE49-F238E27FC236}">
                <a16:creationId xmlns:a16="http://schemas.microsoft.com/office/drawing/2014/main" id="{CCCAB66E-47DC-4ADC-BADE-B25A5C038069}"/>
              </a:ext>
            </a:extLst>
          </p:cNvPr>
          <p:cNvSpPr txBox="1">
            <a:spLocks/>
          </p:cNvSpPr>
          <p:nvPr/>
        </p:nvSpPr>
        <p:spPr>
          <a:xfrm>
            <a:off x="1012545" y="1858826"/>
            <a:ext cx="2333994" cy="323046"/>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1200"/>
              </a:spcAft>
              <a:buClr>
                <a:schemeClr val="accent2"/>
              </a:buClr>
              <a:buFontTx/>
              <a:buNone/>
              <a:defRPr sz="900" kern="1200" baseline="0">
                <a:solidFill>
                  <a:srgbClr val="808285"/>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solidFill>
                  <a:srgbClr val="000624"/>
                </a:solidFill>
              </a:rPr>
              <a:t>Model RO1100: Remote Office Appliance</a:t>
            </a:r>
          </a:p>
        </p:txBody>
      </p:sp>
      <p:sp>
        <p:nvSpPr>
          <p:cNvPr id="74" name="Rounded Rectangle 126">
            <a:extLst>
              <a:ext uri="{FF2B5EF4-FFF2-40B4-BE49-F238E27FC236}">
                <a16:creationId xmlns:a16="http://schemas.microsoft.com/office/drawing/2014/main" id="{FFE750CC-D209-413E-9DD3-692F1FA64193}"/>
              </a:ext>
            </a:extLst>
          </p:cNvPr>
          <p:cNvSpPr/>
          <p:nvPr/>
        </p:nvSpPr>
        <p:spPr>
          <a:xfrm>
            <a:off x="3356532" y="1785041"/>
            <a:ext cx="1015300" cy="360506"/>
          </a:xfrm>
          <a:prstGeom prst="roundRect">
            <a:avLst/>
          </a:prstGeom>
          <a:solidFill>
            <a:srgbClr val="00A0D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latin typeface="Tahoma" panose="020B0604030504040204" pitchFamily="34" charset="0"/>
                <a:ea typeface="Tahoma" panose="020B0604030504040204" pitchFamily="34" charset="0"/>
                <a:cs typeface="Tahoma" panose="020B0604030504040204" pitchFamily="34" charset="0"/>
              </a:rPr>
              <a:t>4.5TB</a:t>
            </a:r>
          </a:p>
        </p:txBody>
      </p:sp>
      <p:sp>
        <p:nvSpPr>
          <p:cNvPr id="75" name="Rounded Rectangle 126">
            <a:extLst>
              <a:ext uri="{FF2B5EF4-FFF2-40B4-BE49-F238E27FC236}">
                <a16:creationId xmlns:a16="http://schemas.microsoft.com/office/drawing/2014/main" id="{35E233CE-49BF-4036-8556-AABCF25D6970}"/>
              </a:ext>
            </a:extLst>
          </p:cNvPr>
          <p:cNvSpPr/>
          <p:nvPr/>
        </p:nvSpPr>
        <p:spPr>
          <a:xfrm>
            <a:off x="3356532" y="2220515"/>
            <a:ext cx="1015300" cy="360506"/>
          </a:xfrm>
          <a:prstGeom prst="roundRect">
            <a:avLst/>
          </a:prstGeom>
          <a:solidFill>
            <a:srgbClr val="36A46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latin typeface="Tahoma" panose="020B0604030504040204" pitchFamily="34" charset="0"/>
                <a:ea typeface="Tahoma" panose="020B0604030504040204" pitchFamily="34" charset="0"/>
                <a:cs typeface="Tahoma" panose="020B0604030504040204" pitchFamily="34" charset="0"/>
              </a:rPr>
              <a:t>$18K</a:t>
            </a:r>
          </a:p>
        </p:txBody>
      </p:sp>
      <p:sp>
        <p:nvSpPr>
          <p:cNvPr id="76" name="Rounded Rectangle 126">
            <a:extLst>
              <a:ext uri="{FF2B5EF4-FFF2-40B4-BE49-F238E27FC236}">
                <a16:creationId xmlns:a16="http://schemas.microsoft.com/office/drawing/2014/main" id="{A40194BA-8CC6-4BAF-8316-EE6E95436298}"/>
              </a:ext>
            </a:extLst>
          </p:cNvPr>
          <p:cNvSpPr/>
          <p:nvPr/>
        </p:nvSpPr>
        <p:spPr>
          <a:xfrm>
            <a:off x="4691533" y="1785040"/>
            <a:ext cx="5903315" cy="804728"/>
          </a:xfrm>
          <a:prstGeom prst="roundRect">
            <a:avLst>
              <a:gd name="adj" fmla="val 10109"/>
            </a:avLst>
          </a:prstGeom>
          <a:solidFill>
            <a:srgbClr val="00062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lvl="0" algn="ct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Base hardware &amp; software licenses for physical server, virtual server, on-premise applications, </a:t>
            </a:r>
            <a:r>
              <a:rPr lang="en-US" sz="1500" dirty="0">
                <a:latin typeface="Tahoma" panose="020B0604030504040204" pitchFamily="34" charset="0"/>
                <a:ea typeface="Tahoma" panose="020B0604030504040204" pitchFamily="34" charset="0"/>
                <a:cs typeface="Tahoma" panose="020B0604030504040204" pitchFamily="34" charset="0"/>
              </a:rPr>
              <a:t>and NAS data protection options</a:t>
            </a: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latin typeface="Tahoma" panose="020B0604030504040204" pitchFamily="34" charset="0"/>
                <a:ea typeface="Tahoma" panose="020B0604030504040204" pitchFamily="34" charset="0"/>
                <a:cs typeface="Tahoma" panose="020B0604030504040204" pitchFamily="34" charset="0"/>
              </a:rPr>
              <a:t>An approved Commvault deal registration is required</a:t>
            </a: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77" name="Rounded Rectangle 126">
            <a:extLst>
              <a:ext uri="{FF2B5EF4-FFF2-40B4-BE49-F238E27FC236}">
                <a16:creationId xmlns:a16="http://schemas.microsoft.com/office/drawing/2014/main" id="{06B76046-5B5B-4D62-9077-7FF1F2DEC716}"/>
              </a:ext>
            </a:extLst>
          </p:cNvPr>
          <p:cNvSpPr/>
          <p:nvPr/>
        </p:nvSpPr>
        <p:spPr>
          <a:xfrm>
            <a:off x="4691530" y="3169864"/>
            <a:ext cx="5903315" cy="804728"/>
          </a:xfrm>
          <a:prstGeom prst="roundRect">
            <a:avLst>
              <a:gd name="adj" fmla="val 10109"/>
            </a:avLst>
          </a:prstGeom>
          <a:solidFill>
            <a:srgbClr val="00062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lvl="0" algn="ct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Base hardware &amp; software licenses for physical server, virtual server, on-premise applications, </a:t>
            </a:r>
            <a:r>
              <a:rPr lang="en-US" sz="1500" dirty="0">
                <a:latin typeface="Tahoma" panose="020B0604030504040204" pitchFamily="34" charset="0"/>
                <a:ea typeface="Tahoma" panose="020B0604030504040204" pitchFamily="34" charset="0"/>
                <a:cs typeface="Tahoma" panose="020B0604030504040204" pitchFamily="34" charset="0"/>
              </a:rPr>
              <a:t>and NAS data protection options</a:t>
            </a: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latin typeface="Tahoma" panose="020B0604030504040204" pitchFamily="34" charset="0"/>
                <a:ea typeface="Tahoma" panose="020B0604030504040204" pitchFamily="34" charset="0"/>
                <a:cs typeface="Tahoma" panose="020B0604030504040204" pitchFamily="34" charset="0"/>
              </a:rPr>
              <a:t>An approved Commvault deal registration is required</a:t>
            </a: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78" name="Rounded Rectangle 126">
            <a:extLst>
              <a:ext uri="{FF2B5EF4-FFF2-40B4-BE49-F238E27FC236}">
                <a16:creationId xmlns:a16="http://schemas.microsoft.com/office/drawing/2014/main" id="{9EE7899F-8EE5-496C-9301-06E625FFF477}"/>
              </a:ext>
            </a:extLst>
          </p:cNvPr>
          <p:cNvSpPr/>
          <p:nvPr/>
        </p:nvSpPr>
        <p:spPr>
          <a:xfrm>
            <a:off x="4691530" y="4559390"/>
            <a:ext cx="5903315" cy="804728"/>
          </a:xfrm>
          <a:prstGeom prst="roundRect">
            <a:avLst>
              <a:gd name="adj" fmla="val 10109"/>
            </a:avLst>
          </a:prstGeom>
          <a:solidFill>
            <a:srgbClr val="00062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lvl="0" algn="ct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Base hardware &amp; software licenses for physical server, virtual server, on-premise applications, </a:t>
            </a:r>
            <a:r>
              <a:rPr lang="en-US" sz="1500" dirty="0">
                <a:latin typeface="Tahoma" panose="020B0604030504040204" pitchFamily="34" charset="0"/>
                <a:ea typeface="Tahoma" panose="020B0604030504040204" pitchFamily="34" charset="0"/>
                <a:cs typeface="Tahoma" panose="020B0604030504040204" pitchFamily="34" charset="0"/>
              </a:rPr>
              <a:t>and NAS data protection options</a:t>
            </a: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latin typeface="Tahoma" panose="020B0604030504040204" pitchFamily="34" charset="0"/>
                <a:ea typeface="Tahoma" panose="020B0604030504040204" pitchFamily="34" charset="0"/>
                <a:cs typeface="Tahoma" panose="020B0604030504040204" pitchFamily="34" charset="0"/>
              </a:rPr>
              <a:t>An approved Commvault deal registration is required</a:t>
            </a:r>
            <a:r>
              <a:rPr lang="en-US" sz="150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pic>
        <p:nvPicPr>
          <p:cNvPr id="79" name="Picture 78">
            <a:extLst>
              <a:ext uri="{FF2B5EF4-FFF2-40B4-BE49-F238E27FC236}">
                <a16:creationId xmlns:a16="http://schemas.microsoft.com/office/drawing/2014/main" id="{5F9D4CCB-B7C9-4881-BEC3-E57285C25DBD}"/>
              </a:ext>
            </a:extLst>
          </p:cNvPr>
          <p:cNvPicPr>
            <a:picLocks noChangeAspect="1"/>
          </p:cNvPicPr>
          <p:nvPr/>
        </p:nvPicPr>
        <p:blipFill>
          <a:blip r:embed="rId4"/>
          <a:stretch>
            <a:fillRect/>
          </a:stretch>
        </p:blipFill>
        <p:spPr>
          <a:xfrm>
            <a:off x="1012545" y="3168108"/>
            <a:ext cx="2012095" cy="585763"/>
          </a:xfrm>
          <a:prstGeom prst="rect">
            <a:avLst/>
          </a:prstGeom>
        </p:spPr>
      </p:pic>
      <p:sp>
        <p:nvSpPr>
          <p:cNvPr id="80" name="Text Placeholder 7">
            <a:extLst>
              <a:ext uri="{FF2B5EF4-FFF2-40B4-BE49-F238E27FC236}">
                <a16:creationId xmlns:a16="http://schemas.microsoft.com/office/drawing/2014/main" id="{5F1E7526-0964-475E-9443-8685CA2DF523}"/>
              </a:ext>
            </a:extLst>
          </p:cNvPr>
          <p:cNvSpPr txBox="1">
            <a:spLocks/>
          </p:cNvSpPr>
          <p:nvPr/>
        </p:nvSpPr>
        <p:spPr>
          <a:xfrm>
            <a:off x="1012545" y="3631756"/>
            <a:ext cx="2333994" cy="323046"/>
          </a:xfrm>
          <a:prstGeom prst="rect">
            <a:avLst/>
          </a:prstGeom>
        </p:spPr>
        <p:txBody>
          <a:bodyPr anchor="b"/>
          <a:lstStyle>
            <a:lvl1pPr marL="182880" indent="-182880" algn="l" defTabSz="914400" rtl="0" eaLnBrk="1" latinLnBrk="0" hangingPunct="1">
              <a:lnSpc>
                <a:spcPct val="100000"/>
              </a:lnSpc>
              <a:spcBef>
                <a:spcPts val="0"/>
              </a:spcBef>
              <a:spcAft>
                <a:spcPts val="6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900" i="1" dirty="0">
                <a:solidFill>
                  <a:srgbClr val="000624"/>
                </a:solidFill>
              </a:rPr>
              <a:t>Model HS1300: </a:t>
            </a:r>
            <a:r>
              <a:rPr lang="en-US" sz="900" i="1" dirty="0" err="1">
                <a:solidFill>
                  <a:srgbClr val="000624"/>
                </a:solidFill>
              </a:rPr>
              <a:t>HyperScale</a:t>
            </a:r>
            <a:r>
              <a:rPr lang="en-US" sz="900" i="1" dirty="0">
                <a:solidFill>
                  <a:srgbClr val="000624"/>
                </a:solidFill>
              </a:rPr>
              <a:t> Appliance</a:t>
            </a:r>
          </a:p>
        </p:txBody>
      </p:sp>
    </p:spTree>
    <p:extLst>
      <p:ext uri="{BB962C8B-B14F-4D97-AF65-F5344CB8AC3E}">
        <p14:creationId xmlns:p14="http://schemas.microsoft.com/office/powerpoint/2010/main" val="276467957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E20FC7-EC54-491E-BBDE-9F9F8A64CBB2}"/>
              </a:ext>
            </a:extLst>
          </p:cNvPr>
          <p:cNvPicPr>
            <a:picLocks noChangeAspect="1"/>
          </p:cNvPicPr>
          <p:nvPr/>
        </p:nvPicPr>
        <p:blipFill>
          <a:blip r:embed="rId3"/>
          <a:stretch>
            <a:fillRect/>
          </a:stretch>
        </p:blipFill>
        <p:spPr>
          <a:xfrm>
            <a:off x="1207281" y="3943382"/>
            <a:ext cx="4772747" cy="2684670"/>
          </a:xfrm>
          <a:prstGeom prst="rect">
            <a:avLst/>
          </a:prstGeom>
          <a:ln>
            <a:solidFill>
              <a:schemeClr val="bg2">
                <a:lumMod val="10000"/>
              </a:schemeClr>
            </a:solidFill>
          </a:ln>
        </p:spPr>
      </p:pic>
      <p:pic>
        <p:nvPicPr>
          <p:cNvPr id="9" name="Picture 8">
            <a:extLst>
              <a:ext uri="{FF2B5EF4-FFF2-40B4-BE49-F238E27FC236}">
                <a16:creationId xmlns:a16="http://schemas.microsoft.com/office/drawing/2014/main" id="{4DB919DD-D239-4D59-BF9C-818EAB386ED3}"/>
              </a:ext>
            </a:extLst>
          </p:cNvPr>
          <p:cNvPicPr>
            <a:picLocks noChangeAspect="1"/>
          </p:cNvPicPr>
          <p:nvPr/>
        </p:nvPicPr>
        <p:blipFill>
          <a:blip r:embed="rId4"/>
          <a:stretch>
            <a:fillRect/>
          </a:stretch>
        </p:blipFill>
        <p:spPr>
          <a:xfrm>
            <a:off x="6388882" y="1010744"/>
            <a:ext cx="4772747" cy="2684670"/>
          </a:xfrm>
          <a:prstGeom prst="rect">
            <a:avLst/>
          </a:prstGeom>
          <a:ln>
            <a:solidFill>
              <a:schemeClr val="bg2">
                <a:lumMod val="10000"/>
              </a:schemeClr>
            </a:solidFill>
          </a:ln>
        </p:spPr>
      </p:pic>
      <p:pic>
        <p:nvPicPr>
          <p:cNvPr id="8" name="Picture 7">
            <a:extLst>
              <a:ext uri="{FF2B5EF4-FFF2-40B4-BE49-F238E27FC236}">
                <a16:creationId xmlns:a16="http://schemas.microsoft.com/office/drawing/2014/main" id="{D422934E-5582-4127-BEF3-74F3C978DA4A}"/>
              </a:ext>
            </a:extLst>
          </p:cNvPr>
          <p:cNvPicPr>
            <a:picLocks noChangeAspect="1"/>
          </p:cNvPicPr>
          <p:nvPr/>
        </p:nvPicPr>
        <p:blipFill>
          <a:blip r:embed="rId5"/>
          <a:stretch>
            <a:fillRect/>
          </a:stretch>
        </p:blipFill>
        <p:spPr>
          <a:xfrm>
            <a:off x="1207281" y="1010744"/>
            <a:ext cx="4772747" cy="2684670"/>
          </a:xfrm>
          <a:prstGeom prst="rect">
            <a:avLst/>
          </a:prstGeom>
          <a:ln>
            <a:solidFill>
              <a:schemeClr val="bg2">
                <a:lumMod val="10000"/>
              </a:schemeClr>
            </a:solidFill>
          </a:ln>
        </p:spPr>
      </p:pic>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3" y="415924"/>
            <a:ext cx="10363200" cy="836405"/>
          </a:xfrm>
        </p:spPr>
        <p:txBody>
          <a:bodyPr/>
          <a:lstStyle/>
          <a:p>
            <a:r>
              <a:rPr lang="en-US" dirty="0"/>
              <a:t>Simple Messaging</a:t>
            </a:r>
            <a:endParaRPr lang="en-US" b="1" dirty="0"/>
          </a:p>
        </p:txBody>
      </p:sp>
      <p:pic>
        <p:nvPicPr>
          <p:cNvPr id="11" name="Picture 10">
            <a:extLst>
              <a:ext uri="{FF2B5EF4-FFF2-40B4-BE49-F238E27FC236}">
                <a16:creationId xmlns:a16="http://schemas.microsoft.com/office/drawing/2014/main" id="{D03FBA71-C6D4-4841-B979-5A9F1032B99F}"/>
              </a:ext>
            </a:extLst>
          </p:cNvPr>
          <p:cNvPicPr>
            <a:picLocks noChangeAspect="1"/>
          </p:cNvPicPr>
          <p:nvPr/>
        </p:nvPicPr>
        <p:blipFill>
          <a:blip r:embed="rId6"/>
          <a:stretch>
            <a:fillRect/>
          </a:stretch>
        </p:blipFill>
        <p:spPr>
          <a:xfrm>
            <a:off x="6388882" y="3943381"/>
            <a:ext cx="4772748" cy="2684671"/>
          </a:xfrm>
          <a:prstGeom prst="rect">
            <a:avLst/>
          </a:prstGeom>
          <a:ln>
            <a:solidFill>
              <a:schemeClr val="bg2">
                <a:lumMod val="10000"/>
              </a:schemeClr>
            </a:solidFill>
          </a:ln>
        </p:spPr>
      </p:pic>
    </p:spTree>
    <p:extLst>
      <p:ext uri="{BB962C8B-B14F-4D97-AF65-F5344CB8AC3E}">
        <p14:creationId xmlns:p14="http://schemas.microsoft.com/office/powerpoint/2010/main" val="297222256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AF49B-8086-46A4-9155-8C962FF5B8D7}"/>
              </a:ext>
            </a:extLst>
          </p:cNvPr>
          <p:cNvPicPr>
            <a:picLocks noChangeAspect="1"/>
          </p:cNvPicPr>
          <p:nvPr/>
        </p:nvPicPr>
        <p:blipFill>
          <a:blip r:embed="rId3"/>
          <a:stretch>
            <a:fillRect/>
          </a:stretch>
        </p:blipFill>
        <p:spPr>
          <a:xfrm>
            <a:off x="1207281" y="1010745"/>
            <a:ext cx="4772747" cy="2684670"/>
          </a:xfrm>
          <a:prstGeom prst="rect">
            <a:avLst/>
          </a:prstGeom>
          <a:ln>
            <a:solidFill>
              <a:schemeClr val="bg2">
                <a:lumMod val="10000"/>
              </a:schemeClr>
            </a:solidFill>
          </a:ln>
        </p:spPr>
      </p:pic>
      <p:pic>
        <p:nvPicPr>
          <p:cNvPr id="4" name="Picture 3">
            <a:extLst>
              <a:ext uri="{FF2B5EF4-FFF2-40B4-BE49-F238E27FC236}">
                <a16:creationId xmlns:a16="http://schemas.microsoft.com/office/drawing/2014/main" id="{71966E45-A18E-40FF-8E39-B424EEF362F1}"/>
              </a:ext>
            </a:extLst>
          </p:cNvPr>
          <p:cNvPicPr>
            <a:picLocks noChangeAspect="1"/>
          </p:cNvPicPr>
          <p:nvPr/>
        </p:nvPicPr>
        <p:blipFill>
          <a:blip r:embed="rId4"/>
          <a:stretch>
            <a:fillRect/>
          </a:stretch>
        </p:blipFill>
        <p:spPr>
          <a:xfrm>
            <a:off x="6388881" y="1010743"/>
            <a:ext cx="4772748" cy="2684671"/>
          </a:xfrm>
          <a:prstGeom prst="rect">
            <a:avLst/>
          </a:prstGeom>
          <a:ln>
            <a:solidFill>
              <a:schemeClr val="bg2">
                <a:lumMod val="10000"/>
              </a:schemeClr>
            </a:solidFill>
          </a:ln>
        </p:spPr>
      </p:pic>
      <p:pic>
        <p:nvPicPr>
          <p:cNvPr id="5" name="Picture 4">
            <a:extLst>
              <a:ext uri="{FF2B5EF4-FFF2-40B4-BE49-F238E27FC236}">
                <a16:creationId xmlns:a16="http://schemas.microsoft.com/office/drawing/2014/main" id="{C99AD565-9D6A-400D-B051-7EF718ACCDD7}"/>
              </a:ext>
            </a:extLst>
          </p:cNvPr>
          <p:cNvPicPr>
            <a:picLocks noChangeAspect="1"/>
          </p:cNvPicPr>
          <p:nvPr/>
        </p:nvPicPr>
        <p:blipFill>
          <a:blip r:embed="rId5"/>
          <a:stretch>
            <a:fillRect/>
          </a:stretch>
        </p:blipFill>
        <p:spPr>
          <a:xfrm>
            <a:off x="1207280" y="3943382"/>
            <a:ext cx="4772747" cy="2684670"/>
          </a:xfrm>
          <a:prstGeom prst="rect">
            <a:avLst/>
          </a:prstGeom>
          <a:ln>
            <a:solidFill>
              <a:schemeClr val="bg2">
                <a:lumMod val="10000"/>
              </a:schemeClr>
            </a:solidFill>
          </a:ln>
        </p:spPr>
      </p:pic>
      <p:pic>
        <p:nvPicPr>
          <p:cNvPr id="6" name="Picture 5">
            <a:extLst>
              <a:ext uri="{FF2B5EF4-FFF2-40B4-BE49-F238E27FC236}">
                <a16:creationId xmlns:a16="http://schemas.microsoft.com/office/drawing/2014/main" id="{AA7F8162-BFB6-4B70-8DCD-B87667B41AA6}"/>
              </a:ext>
            </a:extLst>
          </p:cNvPr>
          <p:cNvPicPr>
            <a:picLocks noChangeAspect="1"/>
          </p:cNvPicPr>
          <p:nvPr/>
        </p:nvPicPr>
        <p:blipFill>
          <a:blip r:embed="rId6"/>
          <a:stretch>
            <a:fillRect/>
          </a:stretch>
        </p:blipFill>
        <p:spPr>
          <a:xfrm>
            <a:off x="6388881" y="3943381"/>
            <a:ext cx="4772748" cy="2684671"/>
          </a:xfrm>
          <a:prstGeom prst="rect">
            <a:avLst/>
          </a:prstGeom>
          <a:ln>
            <a:solidFill>
              <a:schemeClr val="bg2">
                <a:lumMod val="10000"/>
              </a:schemeClr>
            </a:solidFill>
          </a:ln>
        </p:spPr>
      </p:pic>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3" y="415924"/>
            <a:ext cx="10363200" cy="836405"/>
          </a:xfrm>
        </p:spPr>
        <p:txBody>
          <a:bodyPr/>
          <a:lstStyle/>
          <a:p>
            <a:r>
              <a:rPr lang="en-US" dirty="0"/>
              <a:t>Net-New Business Examples</a:t>
            </a:r>
            <a:endParaRPr lang="en-US" b="1" dirty="0"/>
          </a:p>
        </p:txBody>
      </p:sp>
      <p:pic>
        <p:nvPicPr>
          <p:cNvPr id="7" name="Picture 6">
            <a:extLst>
              <a:ext uri="{FF2B5EF4-FFF2-40B4-BE49-F238E27FC236}">
                <a16:creationId xmlns:a16="http://schemas.microsoft.com/office/drawing/2014/main" id="{4B93501E-5270-4A54-BC56-02A69D933B12}"/>
              </a:ext>
            </a:extLst>
          </p:cNvPr>
          <p:cNvPicPr>
            <a:picLocks noChangeAspect="1"/>
          </p:cNvPicPr>
          <p:nvPr/>
        </p:nvPicPr>
        <p:blipFill rotWithShape="1">
          <a:blip r:embed="rId7"/>
          <a:srcRect t="18972"/>
          <a:stretch/>
        </p:blipFill>
        <p:spPr>
          <a:xfrm>
            <a:off x="6388879" y="4452730"/>
            <a:ext cx="4772749" cy="2175322"/>
          </a:xfrm>
          <a:prstGeom prst="rect">
            <a:avLst/>
          </a:prstGeom>
          <a:ln>
            <a:solidFill>
              <a:schemeClr val="bg2">
                <a:lumMod val="10000"/>
              </a:schemeClr>
            </a:solidFill>
          </a:ln>
        </p:spPr>
      </p:pic>
      <p:pic>
        <p:nvPicPr>
          <p:cNvPr id="8" name="Picture 7">
            <a:extLst>
              <a:ext uri="{FF2B5EF4-FFF2-40B4-BE49-F238E27FC236}">
                <a16:creationId xmlns:a16="http://schemas.microsoft.com/office/drawing/2014/main" id="{7495314F-4FE4-479C-B8E6-E5690FD91DC5}"/>
              </a:ext>
            </a:extLst>
          </p:cNvPr>
          <p:cNvPicPr>
            <a:picLocks noChangeAspect="1"/>
          </p:cNvPicPr>
          <p:nvPr/>
        </p:nvPicPr>
        <p:blipFill rotWithShape="1">
          <a:blip r:embed="rId5"/>
          <a:srcRect t="18972"/>
          <a:stretch/>
        </p:blipFill>
        <p:spPr>
          <a:xfrm>
            <a:off x="1207279" y="4452729"/>
            <a:ext cx="4772747" cy="2175321"/>
          </a:xfrm>
          <a:prstGeom prst="rect">
            <a:avLst/>
          </a:prstGeom>
          <a:ln>
            <a:solidFill>
              <a:schemeClr val="bg2">
                <a:lumMod val="10000"/>
              </a:schemeClr>
            </a:solidFill>
          </a:ln>
        </p:spPr>
      </p:pic>
      <p:pic>
        <p:nvPicPr>
          <p:cNvPr id="9" name="Picture 8">
            <a:extLst>
              <a:ext uri="{FF2B5EF4-FFF2-40B4-BE49-F238E27FC236}">
                <a16:creationId xmlns:a16="http://schemas.microsoft.com/office/drawing/2014/main" id="{84E64437-D7E7-452C-BCFE-20B10E1EBA2A}"/>
              </a:ext>
            </a:extLst>
          </p:cNvPr>
          <p:cNvPicPr>
            <a:picLocks noChangeAspect="1"/>
          </p:cNvPicPr>
          <p:nvPr/>
        </p:nvPicPr>
        <p:blipFill rotWithShape="1">
          <a:blip r:embed="rId4"/>
          <a:srcRect t="18973"/>
          <a:stretch/>
        </p:blipFill>
        <p:spPr>
          <a:xfrm>
            <a:off x="6388879" y="1520093"/>
            <a:ext cx="4772748" cy="2175321"/>
          </a:xfrm>
          <a:prstGeom prst="rect">
            <a:avLst/>
          </a:prstGeom>
          <a:ln>
            <a:solidFill>
              <a:schemeClr val="bg2">
                <a:lumMod val="10000"/>
              </a:schemeClr>
            </a:solidFill>
          </a:ln>
        </p:spPr>
      </p:pic>
      <p:pic>
        <p:nvPicPr>
          <p:cNvPr id="10" name="Picture 9">
            <a:extLst>
              <a:ext uri="{FF2B5EF4-FFF2-40B4-BE49-F238E27FC236}">
                <a16:creationId xmlns:a16="http://schemas.microsoft.com/office/drawing/2014/main" id="{B9F57AA9-31B7-4D71-A245-CE22B24D181C}"/>
              </a:ext>
            </a:extLst>
          </p:cNvPr>
          <p:cNvPicPr>
            <a:picLocks noChangeAspect="1"/>
          </p:cNvPicPr>
          <p:nvPr/>
        </p:nvPicPr>
        <p:blipFill rotWithShape="1">
          <a:blip r:embed="rId3"/>
          <a:srcRect t="18235"/>
          <a:stretch/>
        </p:blipFill>
        <p:spPr>
          <a:xfrm>
            <a:off x="1207278" y="1500295"/>
            <a:ext cx="4772747" cy="2195117"/>
          </a:xfrm>
          <a:prstGeom prst="rect">
            <a:avLst/>
          </a:prstGeom>
          <a:ln>
            <a:solidFill>
              <a:schemeClr val="bg2">
                <a:lumMod val="10000"/>
              </a:schemeClr>
            </a:solidFill>
          </a:ln>
        </p:spPr>
      </p:pic>
    </p:spTree>
    <p:extLst>
      <p:ext uri="{BB962C8B-B14F-4D97-AF65-F5344CB8AC3E}">
        <p14:creationId xmlns:p14="http://schemas.microsoft.com/office/powerpoint/2010/main" val="294815477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5D37-3F06-47B5-B176-33E49C776CE5}"/>
              </a:ext>
            </a:extLst>
          </p:cNvPr>
          <p:cNvSpPr>
            <a:spLocks noGrp="1"/>
          </p:cNvSpPr>
          <p:nvPr>
            <p:ph type="title"/>
          </p:nvPr>
        </p:nvSpPr>
        <p:spPr/>
        <p:txBody>
          <a:bodyPr/>
          <a:lstStyle/>
          <a:p>
            <a:r>
              <a:rPr lang="en-US" dirty="0"/>
              <a:t>Commvault’s </a:t>
            </a:r>
            <a:r>
              <a:rPr lang="en-US" dirty="0" err="1"/>
              <a:t>HyperScale</a:t>
            </a:r>
            <a:r>
              <a:rPr lang="en-US" dirty="0"/>
              <a:t> Appliance Demo</a:t>
            </a:r>
            <a:br>
              <a:rPr lang="en-US" dirty="0"/>
            </a:br>
            <a:br>
              <a:rPr lang="en-US" dirty="0"/>
            </a:br>
            <a:br>
              <a:rPr lang="en-US" dirty="0"/>
            </a:br>
            <a:br>
              <a:rPr lang="en-US" dirty="0"/>
            </a:br>
            <a:br>
              <a:rPr lang="en-US" dirty="0"/>
            </a:br>
            <a:br>
              <a:rPr lang="en-US" dirty="0"/>
            </a:br>
            <a:r>
              <a:rPr lang="en-US" sz="6000" b="1" dirty="0"/>
              <a:t>BARRY BROWN</a:t>
            </a:r>
            <a:br>
              <a:rPr lang="en-US" sz="6000" dirty="0"/>
            </a:br>
            <a:r>
              <a:rPr lang="en-US" dirty="0"/>
              <a:t>SHI-BADGED TECHNICAL LEADER FOR COMMVAULT</a:t>
            </a:r>
            <a:br>
              <a:rPr lang="en-US" dirty="0"/>
            </a:br>
            <a:br>
              <a:rPr lang="en-US" dirty="0"/>
            </a:br>
            <a:br>
              <a:rPr lang="en-US" dirty="0"/>
            </a:br>
            <a:r>
              <a:rPr lang="en-US" sz="2000" dirty="0"/>
              <a:t>Please reference the recorded presentation in place of the live demo conducted in person: </a:t>
            </a:r>
            <a:r>
              <a:rPr lang="en-US" sz="2000" dirty="0">
                <a:hlinkClick r:id="rId3"/>
              </a:rPr>
              <a:t>https://teams.myshi.com/cs/asg/Documents/cv_hs1300_demo.mp4</a:t>
            </a:r>
            <a:r>
              <a:rPr lang="en-US" dirty="0"/>
              <a:t> </a:t>
            </a:r>
          </a:p>
        </p:txBody>
      </p:sp>
    </p:spTree>
    <p:extLst>
      <p:ext uri="{BB962C8B-B14F-4D97-AF65-F5344CB8AC3E}">
        <p14:creationId xmlns:p14="http://schemas.microsoft.com/office/powerpoint/2010/main" val="316962366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p:cNvGraphicFramePr>
            <a:graphicFrameLocks noGrp="1"/>
          </p:cNvGraphicFramePr>
          <p:nvPr>
            <p:extLst/>
          </p:nvPr>
        </p:nvGraphicFramePr>
        <p:xfrm>
          <a:off x="244733" y="572284"/>
          <a:ext cx="11736600" cy="3948052"/>
        </p:xfrm>
        <a:graphic>
          <a:graphicData uri="http://schemas.openxmlformats.org/drawingml/2006/table">
            <a:tbl>
              <a:tblPr/>
              <a:tblGrid>
                <a:gridCol w="1467075">
                  <a:extLst>
                    <a:ext uri="{9D8B030D-6E8A-4147-A177-3AD203B41FA5}">
                      <a16:colId xmlns:a16="http://schemas.microsoft.com/office/drawing/2014/main" val="20000"/>
                    </a:ext>
                  </a:extLst>
                </a:gridCol>
                <a:gridCol w="1467075">
                  <a:extLst>
                    <a:ext uri="{9D8B030D-6E8A-4147-A177-3AD203B41FA5}">
                      <a16:colId xmlns:a16="http://schemas.microsoft.com/office/drawing/2014/main" val="20001"/>
                    </a:ext>
                  </a:extLst>
                </a:gridCol>
                <a:gridCol w="1467075">
                  <a:extLst>
                    <a:ext uri="{9D8B030D-6E8A-4147-A177-3AD203B41FA5}">
                      <a16:colId xmlns:a16="http://schemas.microsoft.com/office/drawing/2014/main" val="20002"/>
                    </a:ext>
                  </a:extLst>
                </a:gridCol>
                <a:gridCol w="1467075">
                  <a:extLst>
                    <a:ext uri="{9D8B030D-6E8A-4147-A177-3AD203B41FA5}">
                      <a16:colId xmlns:a16="http://schemas.microsoft.com/office/drawing/2014/main" val="20003"/>
                    </a:ext>
                  </a:extLst>
                </a:gridCol>
                <a:gridCol w="1467075">
                  <a:extLst>
                    <a:ext uri="{9D8B030D-6E8A-4147-A177-3AD203B41FA5}">
                      <a16:colId xmlns:a16="http://schemas.microsoft.com/office/drawing/2014/main" val="20004"/>
                    </a:ext>
                  </a:extLst>
                </a:gridCol>
                <a:gridCol w="1467075">
                  <a:extLst>
                    <a:ext uri="{9D8B030D-6E8A-4147-A177-3AD203B41FA5}">
                      <a16:colId xmlns:a16="http://schemas.microsoft.com/office/drawing/2014/main" val="20005"/>
                    </a:ext>
                  </a:extLst>
                </a:gridCol>
                <a:gridCol w="1467075">
                  <a:extLst>
                    <a:ext uri="{9D8B030D-6E8A-4147-A177-3AD203B41FA5}">
                      <a16:colId xmlns:a16="http://schemas.microsoft.com/office/drawing/2014/main" val="20006"/>
                    </a:ext>
                  </a:extLst>
                </a:gridCol>
                <a:gridCol w="1467075">
                  <a:extLst>
                    <a:ext uri="{9D8B030D-6E8A-4147-A177-3AD203B41FA5}">
                      <a16:colId xmlns:a16="http://schemas.microsoft.com/office/drawing/2014/main" val="20007"/>
                    </a:ext>
                  </a:extLst>
                </a:gridCol>
              </a:tblGrid>
              <a:tr h="713572">
                <a:tc>
                  <a:txBody>
                    <a:bodyPr/>
                    <a:lstStyle/>
                    <a:p>
                      <a:pPr algn="l" fontAlgn="ctr"/>
                      <a:r>
                        <a:rPr lang="en-US" sz="1400" b="1" i="0" u="none" strike="noStrike" dirty="0">
                          <a:solidFill>
                            <a:srgbClr val="FFFFFF"/>
                          </a:solidFill>
                          <a:effectLst/>
                          <a:latin typeface="Tahoma" panose="020B0604030504040204" pitchFamily="34" charset="0"/>
                        </a:rPr>
                        <a:t>Data Management Feature</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50000"/>
                      </a:schemeClr>
                    </a:solidFill>
                  </a:tcPr>
                </a:tc>
                <a:tc>
                  <a:txBody>
                    <a:bodyPr/>
                    <a:lstStyle/>
                    <a:p>
                      <a:pPr algn="l" fontAlgn="ctr"/>
                      <a:r>
                        <a:rPr lang="en-US" sz="1400" b="1" i="0" u="none" strike="noStrike" dirty="0">
                          <a:solidFill>
                            <a:srgbClr val="FFFFFF"/>
                          </a:solidFill>
                          <a:effectLst/>
                          <a:latin typeface="Tahoma" panose="020B0604030504040204" pitchFamily="34" charset="0"/>
                        </a:rPr>
                        <a:t>Commvault Backup and Complete</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0D50"/>
                    </a:solidFill>
                  </a:tcPr>
                </a:tc>
                <a:tc>
                  <a:txBody>
                    <a:bodyPr/>
                    <a:lstStyle/>
                    <a:p>
                      <a:pPr algn="l" fontAlgn="ctr"/>
                      <a:r>
                        <a:rPr lang="en-US" sz="1400" b="1" i="0" u="none" strike="noStrike" dirty="0">
                          <a:solidFill>
                            <a:srgbClr val="FFFFFF"/>
                          </a:solidFill>
                          <a:effectLst/>
                          <a:latin typeface="Tahoma" panose="020B0604030504040204" pitchFamily="34" charset="0"/>
                        </a:rPr>
                        <a:t>IBM Spectrum Protect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5EF6"/>
                    </a:solidFill>
                  </a:tcPr>
                </a:tc>
                <a:tc>
                  <a:txBody>
                    <a:bodyPr/>
                    <a:lstStyle/>
                    <a:p>
                      <a:pPr algn="l" fontAlgn="ctr"/>
                      <a:r>
                        <a:rPr lang="en-US" sz="1400" b="1" i="0" u="none" strike="noStrike" dirty="0">
                          <a:solidFill>
                            <a:srgbClr val="FFFFFF"/>
                          </a:solidFill>
                          <a:effectLst/>
                          <a:latin typeface="Tahoma" panose="020B0604030504040204" pitchFamily="34" charset="0"/>
                        </a:rPr>
                        <a:t>Veritas</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B71921"/>
                    </a:solidFill>
                  </a:tcPr>
                </a:tc>
                <a:tc>
                  <a:txBody>
                    <a:bodyPr/>
                    <a:lstStyle/>
                    <a:p>
                      <a:pPr algn="l" fontAlgn="ctr"/>
                      <a:r>
                        <a:rPr lang="en-US" sz="1400" b="1" i="0" u="none" strike="noStrike" dirty="0" err="1">
                          <a:solidFill>
                            <a:srgbClr val="FFFFFF"/>
                          </a:solidFill>
                          <a:effectLst/>
                          <a:latin typeface="Tahoma" panose="020B0604030504040204" pitchFamily="34" charset="0"/>
                        </a:rPr>
                        <a:t>Veeam</a:t>
                      </a:r>
                      <a:endParaRPr lang="en-US" sz="1400" b="1" i="0" u="none" strike="noStrike" dirty="0">
                        <a:solidFill>
                          <a:srgbClr val="FFFFFF"/>
                        </a:solidFill>
                        <a:effectLst/>
                        <a:latin typeface="Tahoma" panose="020B0604030504040204" pitchFamily="34" charset="0"/>
                      </a:endParaRP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8228"/>
                    </a:solidFill>
                  </a:tcPr>
                </a:tc>
                <a:tc>
                  <a:txBody>
                    <a:bodyPr/>
                    <a:lstStyle/>
                    <a:p>
                      <a:pPr algn="l" fontAlgn="ctr"/>
                      <a:r>
                        <a:rPr lang="en-US" sz="1400" b="1" i="0" u="none" strike="noStrike" dirty="0" err="1">
                          <a:solidFill>
                            <a:srgbClr val="FFFFFF"/>
                          </a:solidFill>
                          <a:effectLst/>
                          <a:latin typeface="Tahoma" panose="020B0604030504040204" pitchFamily="34" charset="0"/>
                        </a:rPr>
                        <a:t>Rubrik</a:t>
                      </a:r>
                      <a:endParaRPr lang="en-US" sz="1400" b="1" i="0" u="none" strike="noStrike" dirty="0">
                        <a:solidFill>
                          <a:srgbClr val="FFFFFF"/>
                        </a:solidFill>
                        <a:effectLst/>
                        <a:latin typeface="Tahoma" panose="020B0604030504040204" pitchFamily="34" charset="0"/>
                      </a:endParaRP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9CAC"/>
                    </a:solidFill>
                  </a:tcPr>
                </a:tc>
                <a:tc>
                  <a:txBody>
                    <a:bodyPr/>
                    <a:lstStyle/>
                    <a:p>
                      <a:pPr algn="l" fontAlgn="ctr"/>
                      <a:r>
                        <a:rPr lang="en-US" sz="1400" b="1" i="0" u="none" strike="noStrike" dirty="0" err="1">
                          <a:solidFill>
                            <a:srgbClr val="FFFFFF"/>
                          </a:solidFill>
                          <a:effectLst/>
                          <a:latin typeface="Tahoma" panose="020B0604030504040204" pitchFamily="34" charset="0"/>
                        </a:rPr>
                        <a:t>Cohesity</a:t>
                      </a:r>
                      <a:endParaRPr lang="en-US" sz="1400" b="1" i="0" u="none" strike="noStrike" dirty="0">
                        <a:solidFill>
                          <a:srgbClr val="FFFFFF"/>
                        </a:solidFill>
                        <a:effectLst/>
                        <a:latin typeface="Tahoma" panose="020B0604030504040204" pitchFamily="34" charset="0"/>
                      </a:endParaRP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486618"/>
                    </a:solidFill>
                  </a:tcPr>
                </a:tc>
                <a:tc>
                  <a:txBody>
                    <a:bodyPr/>
                    <a:lstStyle/>
                    <a:p>
                      <a:pPr algn="l" fontAlgn="ctr"/>
                      <a:r>
                        <a:rPr lang="en-US" sz="1400" b="1" i="0" u="none" strike="noStrike" dirty="0" err="1">
                          <a:solidFill>
                            <a:srgbClr val="FFFFFF"/>
                          </a:solidFill>
                          <a:effectLst/>
                          <a:latin typeface="Tahoma" panose="020B0604030504040204" pitchFamily="34" charset="0"/>
                        </a:rPr>
                        <a:t>Druva</a:t>
                      </a:r>
                      <a:endParaRPr lang="en-US" sz="1400" b="1" i="0" u="none" strike="noStrike" dirty="0">
                        <a:solidFill>
                          <a:srgbClr val="FFFFFF"/>
                        </a:solidFill>
                        <a:effectLst/>
                        <a:latin typeface="Tahoma" panose="020B0604030504040204" pitchFamily="34" charset="0"/>
                      </a:endParaRP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39715"/>
                    </a:solidFill>
                  </a:tcPr>
                </a:tc>
                <a:extLst>
                  <a:ext uri="{0D108BD9-81ED-4DB2-BD59-A6C34878D82A}">
                    <a16:rowId xmlns:a16="http://schemas.microsoft.com/office/drawing/2014/main" val="10000"/>
                  </a:ext>
                </a:extLst>
              </a:tr>
              <a:tr h="305815">
                <a:tc>
                  <a:txBody>
                    <a:bodyPr/>
                    <a:lstStyle/>
                    <a:p>
                      <a:pPr algn="l" fontAlgn="ctr"/>
                      <a:r>
                        <a:rPr lang="en-US" sz="1000" b="0" i="0" u="none" strike="noStrike" dirty="0">
                          <a:solidFill>
                            <a:srgbClr val="FFFFFF"/>
                          </a:solidFill>
                          <a:effectLst/>
                          <a:latin typeface="Tahoma" panose="020B0604030504040204" pitchFamily="34" charset="0"/>
                        </a:rPr>
                        <a:t>Backup &amp; Recovery</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dirty="0">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Product(s)</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a:solidFill>
                            <a:srgbClr val="FFFFFF"/>
                          </a:solidFill>
                          <a:effectLst/>
                          <a:latin typeface="Tahoma" panose="020B0604030504040204" pitchFamily="34" charset="0"/>
                        </a:rPr>
                        <a:t>Limited/Add-on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Limited/Add-on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1"/>
                  </a:ext>
                </a:extLst>
              </a:tr>
              <a:tr h="305815">
                <a:tc>
                  <a:txBody>
                    <a:bodyPr/>
                    <a:lstStyle/>
                    <a:p>
                      <a:pPr algn="l" fontAlgn="ctr"/>
                      <a:r>
                        <a:rPr lang="en-US" sz="1000" b="0" i="0" u="none" strike="noStrike" dirty="0">
                          <a:solidFill>
                            <a:srgbClr val="FFFFFF"/>
                          </a:solidFill>
                          <a:effectLst/>
                          <a:latin typeface="Tahoma" panose="020B0604030504040204" pitchFamily="34" charset="0"/>
                        </a:rPr>
                        <a:t>Snapshots &amp; Replication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2"/>
                  </a:ext>
                </a:extLst>
              </a:tr>
              <a:tr h="305815">
                <a:tc>
                  <a:txBody>
                    <a:bodyPr/>
                    <a:lstStyle/>
                    <a:p>
                      <a:pPr algn="l" fontAlgn="ctr"/>
                      <a:r>
                        <a:rPr lang="en-US" sz="1000" b="0" i="0" u="none" strike="noStrike" dirty="0">
                          <a:solidFill>
                            <a:srgbClr val="FFFFFF"/>
                          </a:solidFill>
                          <a:effectLst/>
                          <a:latin typeface="Tahoma" panose="020B0604030504040204" pitchFamily="34" charset="0"/>
                        </a:rPr>
                        <a:t>Premium Reporting</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3"/>
                  </a:ext>
                </a:extLst>
              </a:tr>
              <a:tr h="305815">
                <a:tc>
                  <a:txBody>
                    <a:bodyPr/>
                    <a:lstStyle/>
                    <a:p>
                      <a:pPr algn="l" fontAlgn="ctr"/>
                      <a:r>
                        <a:rPr lang="en-US" sz="1000" b="0" i="0" u="none" strike="noStrike" dirty="0">
                          <a:solidFill>
                            <a:srgbClr val="FFFFFF"/>
                          </a:solidFill>
                          <a:effectLst/>
                          <a:latin typeface="Tahoma" panose="020B0604030504040204" pitchFamily="34" charset="0"/>
                        </a:rPr>
                        <a:t>File &amp; VM Archiving</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4"/>
                  </a:ext>
                </a:extLst>
              </a:tr>
              <a:tr h="305815">
                <a:tc>
                  <a:txBody>
                    <a:bodyPr/>
                    <a:lstStyle/>
                    <a:p>
                      <a:pPr algn="l" fontAlgn="ctr"/>
                      <a:r>
                        <a:rPr lang="en-US" sz="1000" b="0" i="0" u="none" strike="noStrike" dirty="0">
                          <a:solidFill>
                            <a:srgbClr val="FFFFFF"/>
                          </a:solidFill>
                          <a:effectLst/>
                          <a:latin typeface="Tahoma" panose="020B0604030504040204" pitchFamily="34" charset="0"/>
                        </a:rPr>
                        <a:t>Live VM Replication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5"/>
                  </a:ext>
                </a:extLst>
              </a:tr>
              <a:tr h="341081">
                <a:tc>
                  <a:txBody>
                    <a:bodyPr/>
                    <a:lstStyle/>
                    <a:p>
                      <a:pPr algn="l" fontAlgn="ctr"/>
                      <a:r>
                        <a:rPr lang="en-US" sz="1000" b="0" i="0" u="none" strike="noStrike" dirty="0">
                          <a:solidFill>
                            <a:srgbClr val="FFFFFF"/>
                          </a:solidFill>
                          <a:effectLst/>
                          <a:latin typeface="Tahoma" panose="020B0604030504040204" pitchFamily="34" charset="0"/>
                        </a:rPr>
                        <a:t>Any Target: Disk/Cloud/Tape</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dirty="0">
                          <a:solidFill>
                            <a:srgbClr val="FFFFFF"/>
                          </a:solidFill>
                          <a:effectLst/>
                          <a:latin typeface="Tahoma" panose="020B0604030504040204" pitchFamily="34" charset="0"/>
                        </a:rPr>
                        <a:t>Limited/Add-on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6"/>
                  </a:ext>
                </a:extLst>
              </a:tr>
              <a:tr h="341081">
                <a:tc>
                  <a:txBody>
                    <a:bodyPr/>
                    <a:lstStyle/>
                    <a:p>
                      <a:pPr algn="l" fontAlgn="ctr"/>
                      <a:r>
                        <a:rPr lang="en-US" sz="1000" b="0" i="0" u="none" strike="noStrike" dirty="0">
                          <a:solidFill>
                            <a:srgbClr val="FFFFFF"/>
                          </a:solidFill>
                          <a:effectLst/>
                          <a:latin typeface="Tahoma" panose="020B0604030504040204" pitchFamily="34" charset="0"/>
                        </a:rPr>
                        <a:t>Advanced Tape Management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dirty="0">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7"/>
                  </a:ext>
                </a:extLst>
              </a:tr>
              <a:tr h="341081">
                <a:tc>
                  <a:txBody>
                    <a:bodyPr/>
                    <a:lstStyle/>
                    <a:p>
                      <a:pPr algn="l" fontAlgn="ctr"/>
                      <a:r>
                        <a:rPr lang="en-US" sz="1000" b="0" i="0" u="none" strike="noStrike" dirty="0">
                          <a:solidFill>
                            <a:srgbClr val="FFFFFF"/>
                          </a:solidFill>
                          <a:effectLst/>
                          <a:latin typeface="Tahoma" panose="020B0604030504040204" pitchFamily="34" charset="0"/>
                        </a:rPr>
                        <a:t>Deduplication &amp; Encryption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Supported/Included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Additional Product(s)</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a:solidFill>
                            <a:srgbClr val="FFFFFF"/>
                          </a:solidFill>
                          <a:effectLst/>
                          <a:latin typeface="Tahoma" panose="020B0604030504040204" pitchFamily="34" charset="0"/>
                        </a:rPr>
                        <a:t>Additional Product(s)</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Product(s)</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8"/>
                  </a:ext>
                </a:extLst>
              </a:tr>
              <a:tr h="341081">
                <a:tc>
                  <a:txBody>
                    <a:bodyPr/>
                    <a:lstStyle/>
                    <a:p>
                      <a:pPr algn="l" fontAlgn="ctr"/>
                      <a:r>
                        <a:rPr lang="en-US" sz="1000" b="0" i="0" u="none" strike="noStrike" dirty="0">
                          <a:solidFill>
                            <a:srgbClr val="FFFFFF"/>
                          </a:solidFill>
                          <a:effectLst/>
                          <a:latin typeface="Tahoma" panose="020B0604030504040204" pitchFamily="34" charset="0"/>
                        </a:rPr>
                        <a:t>Mailbox Protection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Supported/Standalone Option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Limited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09"/>
                  </a:ext>
                </a:extLst>
              </a:tr>
              <a:tr h="341081">
                <a:tc>
                  <a:txBody>
                    <a:bodyPr/>
                    <a:lstStyle/>
                    <a:p>
                      <a:pPr algn="l" fontAlgn="ctr"/>
                      <a:r>
                        <a:rPr lang="en-US" sz="1000" b="0" i="0" u="none" strike="noStrike" dirty="0">
                          <a:solidFill>
                            <a:srgbClr val="FFFFFF"/>
                          </a:solidFill>
                          <a:effectLst/>
                          <a:latin typeface="Tahoma" panose="020B0604030504040204" pitchFamily="34" charset="0"/>
                        </a:rPr>
                        <a:t>Endpoint Protection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algn="l" fontAlgn="ctr"/>
                      <a:r>
                        <a:rPr lang="en-US" sz="1000" b="0" i="0" u="none" strike="noStrike" dirty="0">
                          <a:solidFill>
                            <a:srgbClr val="FFFFFF"/>
                          </a:solidFill>
                          <a:effectLst/>
                          <a:latin typeface="Tahoma" panose="020B0604030504040204" pitchFamily="34" charset="0"/>
                        </a:rPr>
                        <a:t>Supported/Standalone Option</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1682"/>
                    </a:solidFill>
                  </a:tcPr>
                </a:tc>
                <a:tc>
                  <a:txBody>
                    <a:bodyPr/>
                    <a:lstStyle/>
                    <a:p>
                      <a:pPr algn="l" fontAlgn="ctr"/>
                      <a:r>
                        <a:rPr lang="en-US" sz="1000" b="0" i="0" u="none" strike="noStrike">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2F7EFF"/>
                    </a:solidFill>
                  </a:tcPr>
                </a:tc>
                <a:tc>
                  <a:txBody>
                    <a:bodyPr/>
                    <a:lstStyle/>
                    <a:p>
                      <a:pPr algn="l" fontAlgn="ctr"/>
                      <a:r>
                        <a:rPr lang="en-US" sz="1000" b="0" i="0" u="none" strike="noStrike">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D51D26"/>
                    </a:solidFill>
                  </a:tcPr>
                </a:tc>
                <a:tc>
                  <a:txBody>
                    <a:bodyPr/>
                    <a:lstStyle/>
                    <a:p>
                      <a:pPr algn="l" fontAlgn="ctr"/>
                      <a:r>
                        <a:rPr lang="en-US" sz="1000" b="0" i="0" u="none" strike="noStrike" dirty="0">
                          <a:solidFill>
                            <a:srgbClr val="FFFFFF"/>
                          </a:solidFill>
                          <a:effectLst/>
                          <a:latin typeface="Tahoma" panose="020B0604030504040204" pitchFamily="34" charset="0"/>
                        </a:rPr>
                        <a:t>Additional Product</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A232"/>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ED2"/>
                    </a:solidFill>
                  </a:tcPr>
                </a:tc>
                <a:tc>
                  <a:txBody>
                    <a:bodyPr/>
                    <a:lstStyle/>
                    <a:p>
                      <a:pPr algn="l" fontAlgn="ctr"/>
                      <a:r>
                        <a:rPr lang="en-US" sz="1000" b="0" i="0" u="none" strike="noStrike" dirty="0">
                          <a:solidFill>
                            <a:srgbClr val="FFFFFF"/>
                          </a:solidFill>
                          <a:effectLst/>
                          <a:latin typeface="Tahoma" panose="020B0604030504040204" pitchFamily="34" charset="0"/>
                        </a:rPr>
                        <a:t>Not 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5D831F"/>
                    </a:solidFill>
                  </a:tcPr>
                </a:tc>
                <a:tc>
                  <a:txBody>
                    <a:bodyPr/>
                    <a:lstStyle/>
                    <a:p>
                      <a:pPr algn="l" fontAlgn="ctr"/>
                      <a:r>
                        <a:rPr lang="en-US" sz="1000" b="0" i="0" u="none" strike="noStrike" dirty="0">
                          <a:solidFill>
                            <a:srgbClr val="FFFFFF"/>
                          </a:solidFill>
                          <a:effectLst/>
                          <a:latin typeface="Tahoma" panose="020B0604030504040204" pitchFamily="34" charset="0"/>
                        </a:rPr>
                        <a:t>Supported</a:t>
                      </a:r>
                    </a:p>
                  </a:txBody>
                  <a:tcPr marL="45720" marR="45720" marT="5997" marB="9144"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B000"/>
                    </a:solidFill>
                  </a:tcPr>
                </a:tc>
                <a:extLst>
                  <a:ext uri="{0D108BD9-81ED-4DB2-BD59-A6C34878D82A}">
                    <a16:rowId xmlns:a16="http://schemas.microsoft.com/office/drawing/2014/main" val="10010"/>
                  </a:ext>
                </a:extLst>
              </a:tr>
            </a:tbl>
          </a:graphicData>
        </a:graphic>
      </p:graphicFrame>
      <p:pic>
        <p:nvPicPr>
          <p:cNvPr id="50" name="Picture Placeholder 13"/>
          <p:cNvPicPr>
            <a:picLocks noChangeAspect="1"/>
          </p:cNvPicPr>
          <p:nvPr/>
        </p:nvPicPr>
        <p:blipFill>
          <a:blip r:embed="rId3">
            <a:extLst>
              <a:ext uri="{28A0092B-C50C-407E-A947-70E740481C1C}">
                <a14:useLocalDpi xmlns:a14="http://schemas.microsoft.com/office/drawing/2010/main" val="0"/>
              </a:ext>
            </a:extLst>
          </a:blip>
          <a:srcRect t="11611" b="11611"/>
          <a:stretch>
            <a:fillRect/>
          </a:stretch>
        </p:blipFill>
        <p:spPr>
          <a:xfrm>
            <a:off x="244733" y="79164"/>
            <a:ext cx="2627421" cy="427691"/>
          </a:xfrm>
          <a:prstGeom prst="rect">
            <a:avLst/>
          </a:prstGeom>
        </p:spPr>
      </p:pic>
      <p:sp>
        <p:nvSpPr>
          <p:cNvPr id="51" name="Text Placeholder 3"/>
          <p:cNvSpPr txBox="1">
            <a:spLocks/>
          </p:cNvSpPr>
          <p:nvPr/>
        </p:nvSpPr>
        <p:spPr>
          <a:xfrm>
            <a:off x="244732" y="4616073"/>
            <a:ext cx="11736601" cy="1730995"/>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0"/>
              </a:spcBef>
              <a:spcAft>
                <a:spcPts val="1200"/>
              </a:spcAft>
              <a:buClr>
                <a:schemeClr val="accent2"/>
              </a:buClr>
              <a:buFont typeface="Arial" charset="0"/>
              <a:buChar char="•"/>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900"/>
              </a:spcAft>
              <a:buNone/>
            </a:pPr>
            <a:r>
              <a:rPr lang="en-US" b="1" spc="50" dirty="0">
                <a:solidFill>
                  <a:srgbClr val="00A0D3"/>
                </a:solidFill>
                <a:latin typeface="+mn-lt"/>
              </a:rPr>
              <a:t>WHAT A COMMVAULT SOLUTION PROVIDES </a:t>
            </a:r>
          </a:p>
          <a:p>
            <a:pPr>
              <a:spcAft>
                <a:spcPts val="900"/>
              </a:spcAft>
            </a:pPr>
            <a:r>
              <a:rPr lang="en-US" sz="1500" b="1" spc="40" dirty="0">
                <a:latin typeface="+mn-lt"/>
              </a:rPr>
              <a:t>A Complete Backup &amp; Recovery Solution:</a:t>
            </a:r>
            <a:r>
              <a:rPr lang="en-US" sz="1500" spc="40" dirty="0">
                <a:latin typeface="+mn-lt"/>
              </a:rPr>
              <a:t> Coverage for all workloads – physical, virtual, cloud, hybrid, applications, files, etc. </a:t>
            </a:r>
          </a:p>
          <a:p>
            <a:pPr>
              <a:spcAft>
                <a:spcPts val="900"/>
              </a:spcAft>
            </a:pPr>
            <a:r>
              <a:rPr lang="en-US" sz="1500" b="1" spc="40" dirty="0">
                <a:latin typeface="+mn-lt"/>
              </a:rPr>
              <a:t>A Virtual Repository: </a:t>
            </a:r>
            <a:r>
              <a:rPr lang="en-US" sz="1500" spc="40" dirty="0">
                <a:latin typeface="+mn-lt"/>
              </a:rPr>
              <a:t>Automated, scalable, direct, and instant access via native APIs, anytime/anywhere data availability. </a:t>
            </a:r>
          </a:p>
          <a:p>
            <a:pPr>
              <a:spcAft>
                <a:spcPts val="900"/>
              </a:spcAft>
            </a:pPr>
            <a:r>
              <a:rPr lang="en-US" sz="1500" b="1" spc="40" dirty="0">
                <a:latin typeface="+mn-lt"/>
              </a:rPr>
              <a:t>4D Index:</a:t>
            </a:r>
            <a:r>
              <a:rPr lang="en-US" sz="1500" spc="40" dirty="0">
                <a:latin typeface="+mn-lt"/>
              </a:rPr>
              <a:t> Powerful multi-dimensional index, augmented by Artificial Intelligence, to better understand and utilize your data.</a:t>
            </a:r>
          </a:p>
          <a:p>
            <a:pPr>
              <a:spcAft>
                <a:spcPts val="900"/>
              </a:spcAft>
            </a:pPr>
            <a:r>
              <a:rPr lang="en-US" sz="1500" b="1" spc="40" dirty="0">
                <a:latin typeface="+mn-lt"/>
              </a:rPr>
              <a:t>Artificial Intelligence:</a:t>
            </a:r>
            <a:r>
              <a:rPr lang="en-US" sz="1500" spc="40" dirty="0">
                <a:latin typeface="+mn-lt"/>
              </a:rPr>
              <a:t> Built-in machine learning to improve operations, monitoring, and alert response. </a:t>
            </a:r>
          </a:p>
          <a:p>
            <a:pPr>
              <a:spcAft>
                <a:spcPts val="900"/>
              </a:spcAft>
            </a:pPr>
            <a:r>
              <a:rPr lang="en-US" sz="1500" b="1" spc="40" dirty="0">
                <a:latin typeface="+mn-lt"/>
              </a:rPr>
              <a:t>Automated Policy Engine: </a:t>
            </a:r>
            <a:r>
              <a:rPr lang="en-US" sz="1500" spc="40" dirty="0">
                <a:latin typeface="+mn-lt"/>
              </a:rPr>
              <a:t>Manage the data based on SLA, global data policy management. </a:t>
            </a:r>
          </a:p>
          <a:p>
            <a:pPr>
              <a:spcAft>
                <a:spcPts val="900"/>
              </a:spcAft>
            </a:pPr>
            <a:endParaRPr lang="en-US" sz="1500" spc="40" dirty="0">
              <a:latin typeface="+mn-lt"/>
            </a:endParaRPr>
          </a:p>
        </p:txBody>
      </p:sp>
      <p:sp>
        <p:nvSpPr>
          <p:cNvPr id="52" name="TextBox 51"/>
          <p:cNvSpPr txBox="1"/>
          <p:nvPr/>
        </p:nvSpPr>
        <p:spPr>
          <a:xfrm>
            <a:off x="3165231" y="62176"/>
            <a:ext cx="8816102" cy="461665"/>
          </a:xfrm>
          <a:prstGeom prst="rect">
            <a:avLst/>
          </a:prstGeom>
          <a:noFill/>
        </p:spPr>
        <p:txBody>
          <a:bodyPr wrap="square" rtlCol="0">
            <a:spAutoFit/>
          </a:bodyPr>
          <a:lstStyle/>
          <a:p>
            <a:r>
              <a:rPr lang="en-US" b="1" spc="50" dirty="0">
                <a:solidFill>
                  <a:srgbClr val="00A0D3"/>
                </a:solidFill>
                <a:latin typeface="Tahoma" charset="0"/>
                <a:ea typeface="Tahoma" charset="0"/>
                <a:cs typeface="Tahoma" charset="0"/>
              </a:rPr>
              <a:t>THE COMPETITIVE DATA PROTECTION LANDSCAPE</a:t>
            </a:r>
          </a:p>
        </p:txBody>
      </p:sp>
    </p:spTree>
    <p:extLst>
      <p:ext uri="{BB962C8B-B14F-4D97-AF65-F5344CB8AC3E}">
        <p14:creationId xmlns:p14="http://schemas.microsoft.com/office/powerpoint/2010/main" val="288338233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2"/>
          </p:nvPr>
        </p:nvSpPr>
        <p:spPr>
          <a:solidFill>
            <a:srgbClr val="000624">
              <a:alpha val="85000"/>
            </a:srgbClr>
          </a:solidFill>
        </p:spPr>
        <p:txBody>
          <a:bodyPr/>
          <a:lstStyle/>
          <a:p>
            <a:r>
              <a:rPr lang="en-US" dirty="0"/>
              <a:t>Agenda</a:t>
            </a:r>
          </a:p>
        </p:txBody>
      </p:sp>
      <p:sp>
        <p:nvSpPr>
          <p:cNvPr id="14" name="Text Placeholder 13"/>
          <p:cNvSpPr>
            <a:spLocks noGrp="1"/>
          </p:cNvSpPr>
          <p:nvPr>
            <p:ph type="body" sz="quarter" idx="23"/>
          </p:nvPr>
        </p:nvSpPr>
        <p:spPr/>
        <p:txBody>
          <a:bodyPr/>
          <a:lstStyle/>
          <a:p>
            <a:endParaRPr lang="en-US"/>
          </a:p>
        </p:txBody>
      </p:sp>
      <p:sp>
        <p:nvSpPr>
          <p:cNvPr id="15" name="TextBox 14"/>
          <p:cNvSpPr txBox="1"/>
          <p:nvPr/>
        </p:nvSpPr>
        <p:spPr>
          <a:xfrm>
            <a:off x="628964" y="2438400"/>
            <a:ext cx="11379259" cy="3631763"/>
          </a:xfrm>
          <a:prstGeom prst="rect">
            <a:avLst/>
          </a:prstGeom>
          <a:noFill/>
        </p:spPr>
        <p:txBody>
          <a:bodyPr wrap="square" rtlCol="0">
            <a:spAutoFit/>
          </a:bodyPr>
          <a:lstStyle/>
          <a:p>
            <a:pPr marL="342900" indent="-342900">
              <a:spcAft>
                <a:spcPts val="1800"/>
              </a:spcAft>
              <a:buClr>
                <a:srgbClr val="00A0D3"/>
              </a:buClr>
              <a:buFont typeface="Arial" panose="020B0604020202020204" pitchFamily="34" charset="0"/>
              <a:buChar char="•"/>
            </a:pPr>
            <a:r>
              <a:rPr lang="en-US" sz="2000" dirty="0">
                <a:latin typeface="Tahoma" charset="0"/>
                <a:ea typeface="Tahoma" charset="0"/>
                <a:cs typeface="Tahoma" charset="0"/>
              </a:rPr>
              <a:t>State of the Business at SHI</a:t>
            </a:r>
          </a:p>
          <a:p>
            <a:pPr marL="342900" indent="-342900">
              <a:spcAft>
                <a:spcPts val="1800"/>
              </a:spcAft>
              <a:buClr>
                <a:srgbClr val="00A0D3"/>
              </a:buClr>
              <a:buFont typeface="Arial" panose="020B0604020202020204" pitchFamily="34" charset="0"/>
              <a:buChar char="•"/>
            </a:pPr>
            <a:endParaRPr lang="en-US" sz="2000" dirty="0">
              <a:latin typeface="Tahoma" charset="0"/>
              <a:ea typeface="Tahoma" charset="0"/>
              <a:cs typeface="Tahoma" charset="0"/>
            </a:endParaRPr>
          </a:p>
          <a:p>
            <a:pPr marL="342900" indent="-342900">
              <a:spcAft>
                <a:spcPts val="1800"/>
              </a:spcAft>
              <a:buClr>
                <a:srgbClr val="00A0D3"/>
              </a:buClr>
              <a:buFont typeface="Arial" panose="020B0604020202020204" pitchFamily="34" charset="0"/>
              <a:buChar char="•"/>
            </a:pPr>
            <a:r>
              <a:rPr lang="en-US" sz="2000" dirty="0">
                <a:latin typeface="Tahoma" charset="0"/>
                <a:ea typeface="Tahoma" charset="0"/>
                <a:cs typeface="Tahoma" charset="0"/>
              </a:rPr>
              <a:t>Content Catchup and Super-Summary</a:t>
            </a:r>
          </a:p>
          <a:p>
            <a:pPr marL="342900" indent="-342900">
              <a:spcAft>
                <a:spcPts val="1800"/>
              </a:spcAft>
              <a:buClr>
                <a:srgbClr val="00A0D3"/>
              </a:buClr>
              <a:buFont typeface="Arial" panose="020B0604020202020204" pitchFamily="34" charset="0"/>
              <a:buChar char="•"/>
            </a:pPr>
            <a:endParaRPr lang="en-US" sz="2000" dirty="0">
              <a:latin typeface="Tahoma" charset="0"/>
              <a:ea typeface="Tahoma" charset="0"/>
              <a:cs typeface="Tahoma" charset="0"/>
            </a:endParaRPr>
          </a:p>
          <a:p>
            <a:pPr marL="342900" indent="-342900">
              <a:spcAft>
                <a:spcPts val="1800"/>
              </a:spcAft>
              <a:buClr>
                <a:srgbClr val="00A0D3"/>
              </a:buClr>
              <a:buFont typeface="Arial" panose="020B0604020202020204" pitchFamily="34" charset="0"/>
              <a:buChar char="•"/>
            </a:pPr>
            <a:r>
              <a:rPr lang="en-US" sz="2000" dirty="0" err="1">
                <a:latin typeface="Tahoma" charset="0"/>
                <a:ea typeface="Tahoma" charset="0"/>
                <a:cs typeface="Tahoma" charset="0"/>
              </a:rPr>
              <a:t>HyperScale</a:t>
            </a:r>
            <a:r>
              <a:rPr lang="en-US" sz="2000" dirty="0">
                <a:latin typeface="Tahoma" charset="0"/>
                <a:ea typeface="Tahoma" charset="0"/>
                <a:cs typeface="Tahoma" charset="0"/>
              </a:rPr>
              <a:t> Appliance Demonstration</a:t>
            </a:r>
          </a:p>
          <a:p>
            <a:pPr marL="342900" indent="-342900">
              <a:spcAft>
                <a:spcPts val="1800"/>
              </a:spcAft>
              <a:buClr>
                <a:srgbClr val="00A0D3"/>
              </a:buClr>
              <a:buFont typeface="Arial" panose="020B0604020202020204" pitchFamily="34" charset="0"/>
              <a:buChar char="•"/>
            </a:pPr>
            <a:endParaRPr lang="en-US" sz="2000" dirty="0">
              <a:latin typeface="Tahoma" charset="0"/>
              <a:ea typeface="Tahoma" charset="0"/>
              <a:cs typeface="Tahoma" charset="0"/>
            </a:endParaRPr>
          </a:p>
          <a:p>
            <a:pPr marL="342900" indent="-342900">
              <a:spcAft>
                <a:spcPts val="1800"/>
              </a:spcAft>
              <a:buClr>
                <a:srgbClr val="00A0D3"/>
              </a:buClr>
              <a:buFont typeface="Arial" panose="020B0604020202020204" pitchFamily="34" charset="0"/>
              <a:buChar char="•"/>
            </a:pPr>
            <a:r>
              <a:rPr lang="en-US" sz="2000" dirty="0">
                <a:latin typeface="Tahoma" charset="0"/>
                <a:ea typeface="Tahoma" charset="0"/>
                <a:cs typeface="Tahoma" charset="0"/>
              </a:rPr>
              <a:t>Latest Technical Enhancements</a:t>
            </a:r>
          </a:p>
        </p:txBody>
      </p:sp>
    </p:spTree>
    <p:extLst>
      <p:ext uri="{BB962C8B-B14F-4D97-AF65-F5344CB8AC3E}">
        <p14:creationId xmlns:p14="http://schemas.microsoft.com/office/powerpoint/2010/main" val="3072909416"/>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12813" y="415924"/>
            <a:ext cx="10363200" cy="836405"/>
          </a:xfrm>
        </p:spPr>
        <p:txBody>
          <a:bodyPr/>
          <a:lstStyle/>
          <a:p>
            <a:r>
              <a:rPr lang="en-US" dirty="0"/>
              <a:t>Commvault </a:t>
            </a:r>
            <a:r>
              <a:rPr lang="en-US" b="1" dirty="0"/>
              <a:t>IS ABSOLUTELY MORE</a:t>
            </a:r>
            <a:r>
              <a:rPr lang="en-US" dirty="0"/>
              <a:t> Than Just One Thing</a:t>
            </a:r>
          </a:p>
        </p:txBody>
      </p:sp>
      <p:sp>
        <p:nvSpPr>
          <p:cNvPr id="6" name="Rounded Rectangle 5"/>
          <p:cNvSpPr/>
          <p:nvPr/>
        </p:nvSpPr>
        <p:spPr>
          <a:xfrm>
            <a:off x="8572931" y="3490542"/>
            <a:ext cx="3071446" cy="3071446"/>
          </a:xfrm>
          <a:prstGeom prst="roundRect">
            <a:avLst>
              <a:gd name="adj" fmla="val 8270"/>
            </a:avLst>
          </a:prstGeom>
          <a:solidFill>
            <a:schemeClr val="bg1"/>
          </a:solidFill>
          <a:ln w="38100">
            <a:solidFill>
              <a:srgbClr val="00062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rgbClr val="000624"/>
                </a:solidFill>
                <a:latin typeface="Tahoma" charset="0"/>
                <a:ea typeface="Tahoma" charset="0"/>
                <a:cs typeface="Tahoma" charset="0"/>
              </a:rPr>
              <a:t>Deploy in Cloud</a:t>
            </a:r>
          </a:p>
        </p:txBody>
      </p:sp>
      <p:pic>
        <p:nvPicPr>
          <p:cNvPr id="7" name="Picture 2" descr="Commvault Hyperscale Appliance Technical Specs"/>
          <p:cNvPicPr>
            <a:picLocks noChangeAspect="1" noChangeArrowheads="1"/>
          </p:cNvPicPr>
          <p:nvPr/>
        </p:nvPicPr>
        <p:blipFill rotWithShape="1">
          <a:blip r:embed="rId3">
            <a:extLst>
              <a:ext uri="{28A0092B-C50C-407E-A947-70E740481C1C}">
                <a14:useLocalDpi xmlns:a14="http://schemas.microsoft.com/office/drawing/2010/main" val="0"/>
              </a:ext>
            </a:extLst>
          </a:blip>
          <a:srcRect l="17666" t="19153" r="15824" b="26168"/>
          <a:stretch/>
        </p:blipFill>
        <p:spPr bwMode="auto">
          <a:xfrm>
            <a:off x="776004" y="4712618"/>
            <a:ext cx="1277926" cy="38208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86154" y="3490542"/>
            <a:ext cx="3071446" cy="3071446"/>
          </a:xfrm>
          <a:prstGeom prst="roundRect">
            <a:avLst>
              <a:gd name="adj" fmla="val 8270"/>
            </a:avLst>
          </a:prstGeom>
          <a:noFill/>
          <a:ln w="38100">
            <a:solidFill>
              <a:srgbClr val="00062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rgbClr val="000624"/>
                </a:solidFill>
                <a:latin typeface="Tahoma" charset="0"/>
                <a:ea typeface="Tahoma" charset="0"/>
                <a:cs typeface="Tahoma" charset="0"/>
              </a:rPr>
              <a:t>Commvault Appliances</a:t>
            </a:r>
          </a:p>
        </p:txBody>
      </p:sp>
      <p:sp>
        <p:nvSpPr>
          <p:cNvPr id="9" name="Rounded Rectangle 8"/>
          <p:cNvSpPr/>
          <p:nvPr/>
        </p:nvSpPr>
        <p:spPr>
          <a:xfrm>
            <a:off x="4540899" y="3490542"/>
            <a:ext cx="3071446" cy="3071446"/>
          </a:xfrm>
          <a:prstGeom prst="roundRect">
            <a:avLst>
              <a:gd name="adj" fmla="val 8270"/>
            </a:avLst>
          </a:prstGeom>
          <a:solidFill>
            <a:schemeClr val="bg1"/>
          </a:solidFill>
          <a:ln w="38100">
            <a:solidFill>
              <a:srgbClr val="00062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rgbClr val="000624"/>
                </a:solidFill>
                <a:latin typeface="Tahoma" charset="0"/>
                <a:ea typeface="Tahoma" charset="0"/>
                <a:cs typeface="Tahoma" charset="0"/>
              </a:rPr>
              <a:t>Bring-Your-Own-Server</a:t>
            </a:r>
          </a:p>
        </p:txBody>
      </p:sp>
      <p:sp>
        <p:nvSpPr>
          <p:cNvPr id="10" name="Rectangle 9"/>
          <p:cNvSpPr/>
          <p:nvPr/>
        </p:nvSpPr>
        <p:spPr>
          <a:xfrm>
            <a:off x="2096920" y="4007237"/>
            <a:ext cx="1457267" cy="1738938"/>
          </a:xfrm>
          <a:prstGeom prst="rect">
            <a:avLst/>
          </a:prstGeom>
        </p:spPr>
        <p:txBody>
          <a:bodyPr wrap="square">
            <a:spAutoFit/>
          </a:bodyPr>
          <a:lstStyle/>
          <a:p>
            <a:pPr lvl="0"/>
            <a:r>
              <a:rPr lang="en-US" sz="1400" dirty="0">
                <a:solidFill>
                  <a:srgbClr val="646464"/>
                </a:solidFill>
                <a:latin typeface="Tahoma" charset="0"/>
                <a:ea typeface="Tahoma" charset="0"/>
                <a:cs typeface="Tahoma" charset="0"/>
              </a:rPr>
              <a:t>4.5TB – 14.5TB</a:t>
            </a:r>
          </a:p>
          <a:p>
            <a:pPr lvl="0"/>
            <a:endParaRPr lang="en-US" sz="1400" dirty="0">
              <a:solidFill>
                <a:srgbClr val="646464"/>
              </a:solidFill>
              <a:latin typeface="Tahoma" charset="0"/>
              <a:ea typeface="Tahoma" charset="0"/>
              <a:cs typeface="Tahoma" charset="0"/>
            </a:endParaRPr>
          </a:p>
          <a:p>
            <a:pPr lvl="0"/>
            <a:endParaRPr lang="en-US" sz="1200" dirty="0">
              <a:solidFill>
                <a:srgbClr val="646464"/>
              </a:solidFill>
              <a:latin typeface="Tahoma" charset="0"/>
              <a:ea typeface="Tahoma" charset="0"/>
              <a:cs typeface="Tahoma" charset="0"/>
            </a:endParaRPr>
          </a:p>
          <a:p>
            <a:pPr lvl="0"/>
            <a:r>
              <a:rPr lang="en-US" sz="1400" dirty="0">
                <a:solidFill>
                  <a:srgbClr val="646464"/>
                </a:solidFill>
                <a:latin typeface="Tahoma" charset="0"/>
                <a:ea typeface="Tahoma" charset="0"/>
                <a:cs typeface="Tahoma" charset="0"/>
              </a:rPr>
              <a:t>29TB – 87TB</a:t>
            </a:r>
          </a:p>
          <a:p>
            <a:pPr lvl="0"/>
            <a:endParaRPr lang="en-US" sz="1400" dirty="0">
              <a:solidFill>
                <a:srgbClr val="646464"/>
              </a:solidFill>
              <a:latin typeface="Tahoma" charset="0"/>
              <a:ea typeface="Tahoma" charset="0"/>
              <a:cs typeface="Tahoma" charset="0"/>
            </a:endParaRPr>
          </a:p>
          <a:p>
            <a:pPr lvl="0"/>
            <a:endParaRPr lang="en-US" sz="1400" dirty="0">
              <a:solidFill>
                <a:srgbClr val="646464"/>
              </a:solidFill>
              <a:latin typeface="Tahoma" charset="0"/>
              <a:ea typeface="Tahoma" charset="0"/>
              <a:cs typeface="Tahoma" charset="0"/>
            </a:endParaRPr>
          </a:p>
          <a:p>
            <a:pPr lvl="0"/>
            <a:endParaRPr lang="en-US" sz="1100" dirty="0">
              <a:solidFill>
                <a:srgbClr val="646464"/>
              </a:solidFill>
              <a:latin typeface="Tahoma" charset="0"/>
              <a:ea typeface="Tahoma" charset="0"/>
              <a:cs typeface="Tahoma" charset="0"/>
            </a:endParaRPr>
          </a:p>
          <a:p>
            <a:pPr lvl="0"/>
            <a:r>
              <a:rPr lang="en-US" sz="1400" dirty="0">
                <a:solidFill>
                  <a:srgbClr val="646464"/>
                </a:solidFill>
                <a:latin typeface="Tahoma" charset="0"/>
                <a:ea typeface="Tahoma" charset="0"/>
                <a:cs typeface="Tahoma" charset="0"/>
              </a:rPr>
              <a:t>174TB – 261TB</a:t>
            </a:r>
          </a:p>
        </p:txBody>
      </p:sp>
      <p:sp>
        <p:nvSpPr>
          <p:cNvPr id="12" name="Rectangle 11"/>
          <p:cNvSpPr/>
          <p:nvPr/>
        </p:nvSpPr>
        <p:spPr>
          <a:xfrm>
            <a:off x="6105308" y="1203340"/>
            <a:ext cx="4788678" cy="2062103"/>
          </a:xfrm>
          <a:prstGeom prst="rect">
            <a:avLst/>
          </a:prstGeom>
        </p:spPr>
        <p:txBody>
          <a:bodyPr wrap="square">
            <a:spAutoFit/>
          </a:bodyPr>
          <a:lstStyle/>
          <a:p>
            <a:pPr lvl="0">
              <a:buClr>
                <a:srgbClr val="00A0D3"/>
              </a:buClr>
            </a:pPr>
            <a:r>
              <a:rPr lang="en-US" sz="2800" b="1" dirty="0">
                <a:solidFill>
                  <a:srgbClr val="000624"/>
                </a:solidFill>
              </a:rPr>
              <a:t>Adaptability</a:t>
            </a:r>
          </a:p>
          <a:p>
            <a:pPr lvl="0">
              <a:buClr>
                <a:srgbClr val="00A0D3"/>
              </a:buClr>
            </a:pPr>
            <a:r>
              <a:rPr lang="en-US" sz="2000" dirty="0">
                <a:solidFill>
                  <a:srgbClr val="000624"/>
                </a:solidFill>
              </a:rPr>
              <a:t>We have the appropriate licensing programs and technology capabilities to allow a customer to invest leverage their existing solution, even during a data center refresh.</a:t>
            </a:r>
          </a:p>
        </p:txBody>
      </p:sp>
      <p:sp>
        <p:nvSpPr>
          <p:cNvPr id="13" name="Rectangle 12"/>
          <p:cNvSpPr/>
          <p:nvPr/>
        </p:nvSpPr>
        <p:spPr>
          <a:xfrm>
            <a:off x="912813" y="1202977"/>
            <a:ext cx="4788678" cy="2062103"/>
          </a:xfrm>
          <a:prstGeom prst="rect">
            <a:avLst/>
          </a:prstGeom>
        </p:spPr>
        <p:txBody>
          <a:bodyPr wrap="square">
            <a:spAutoFit/>
          </a:bodyPr>
          <a:lstStyle/>
          <a:p>
            <a:pPr lvl="0">
              <a:buClr>
                <a:srgbClr val="00A0D3"/>
              </a:buClr>
            </a:pPr>
            <a:r>
              <a:rPr lang="en-US" sz="2800" b="1" dirty="0">
                <a:solidFill>
                  <a:srgbClr val="000624"/>
                </a:solidFill>
              </a:rPr>
              <a:t>Flexibility</a:t>
            </a:r>
          </a:p>
          <a:p>
            <a:pPr lvl="0">
              <a:buClr>
                <a:srgbClr val="00A0D3"/>
              </a:buClr>
            </a:pPr>
            <a:r>
              <a:rPr lang="en-US" sz="2000" dirty="0">
                <a:solidFill>
                  <a:srgbClr val="000624"/>
                </a:solidFill>
              </a:rPr>
              <a:t>We have the ability to deploy our software in a number of ways that works with customer environments that support </a:t>
            </a:r>
            <a:r>
              <a:rPr lang="en-US" sz="2000" dirty="0" err="1">
                <a:solidFill>
                  <a:srgbClr val="000624"/>
                </a:solidFill>
              </a:rPr>
              <a:t>on-premise</a:t>
            </a:r>
            <a:r>
              <a:rPr lang="en-US" sz="2000" dirty="0">
                <a:solidFill>
                  <a:srgbClr val="000624"/>
                </a:solidFill>
              </a:rPr>
              <a:t> and cloud based data center operations.</a:t>
            </a:r>
          </a:p>
        </p:txBody>
      </p:sp>
      <p:pic>
        <p:nvPicPr>
          <p:cNvPr id="14" name="Picture 13"/>
          <p:cNvPicPr>
            <a:picLocks noChangeAspect="1"/>
          </p:cNvPicPr>
          <p:nvPr/>
        </p:nvPicPr>
        <p:blipFill>
          <a:blip r:embed="rId4"/>
          <a:stretch>
            <a:fillRect/>
          </a:stretch>
        </p:blipFill>
        <p:spPr>
          <a:xfrm>
            <a:off x="779366" y="5522384"/>
            <a:ext cx="1274564" cy="726469"/>
          </a:xfrm>
          <a:prstGeom prst="rect">
            <a:avLst/>
          </a:prstGeom>
        </p:spPr>
      </p:pic>
      <p:pic>
        <p:nvPicPr>
          <p:cNvPr id="15" name="Picture 14"/>
          <p:cNvPicPr>
            <a:picLocks noChangeAspect="1"/>
          </p:cNvPicPr>
          <p:nvPr/>
        </p:nvPicPr>
        <p:blipFill rotWithShape="1">
          <a:blip r:embed="rId5"/>
          <a:srcRect t="35365" b="33439"/>
          <a:stretch/>
        </p:blipFill>
        <p:spPr>
          <a:xfrm>
            <a:off x="776005" y="4116345"/>
            <a:ext cx="1277926" cy="116062"/>
          </a:xfrm>
          <a:prstGeom prst="rect">
            <a:avLst/>
          </a:prstGeom>
        </p:spPr>
      </p:pic>
      <p:sp>
        <p:nvSpPr>
          <p:cNvPr id="16" name="Text Placeholder 7"/>
          <p:cNvSpPr>
            <a:spLocks noGrp="1"/>
          </p:cNvSpPr>
          <p:nvPr>
            <p:ph type="body" sz="quarter" idx="4294967295"/>
          </p:nvPr>
        </p:nvSpPr>
        <p:spPr>
          <a:xfrm>
            <a:off x="771145" y="5136300"/>
            <a:ext cx="2333994" cy="323046"/>
          </a:xfrm>
          <a:prstGeom prst="rect">
            <a:avLst/>
          </a:prstGeom>
        </p:spPr>
        <p:txBody>
          <a:bodyPr/>
          <a:lstStyle/>
          <a:p>
            <a:pPr marL="0" indent="0">
              <a:buNone/>
            </a:pPr>
            <a:r>
              <a:rPr lang="en-US" sz="800" i="1" dirty="0">
                <a:solidFill>
                  <a:srgbClr val="3C4650"/>
                </a:solidFill>
              </a:rPr>
              <a:t>Model HS1300: HyperScale Appliance</a:t>
            </a:r>
          </a:p>
        </p:txBody>
      </p:sp>
      <p:sp>
        <p:nvSpPr>
          <p:cNvPr id="17" name="Text Placeholder 7"/>
          <p:cNvSpPr>
            <a:spLocks noGrp="1"/>
          </p:cNvSpPr>
          <p:nvPr>
            <p:ph type="body" sz="quarter" idx="4294967295"/>
          </p:nvPr>
        </p:nvSpPr>
        <p:spPr>
          <a:xfrm>
            <a:off x="771145" y="6288913"/>
            <a:ext cx="2333994" cy="323046"/>
          </a:xfrm>
          <a:prstGeom prst="rect">
            <a:avLst/>
          </a:prstGeom>
        </p:spPr>
        <p:txBody>
          <a:bodyPr/>
          <a:lstStyle/>
          <a:p>
            <a:pPr marL="0" indent="0">
              <a:buNone/>
            </a:pPr>
            <a:r>
              <a:rPr lang="en-US" sz="800" i="1" dirty="0">
                <a:solidFill>
                  <a:srgbClr val="3C4650"/>
                </a:solidFill>
              </a:rPr>
              <a:t>Model HS3300: HyperScale Appliance</a:t>
            </a:r>
          </a:p>
        </p:txBody>
      </p:sp>
      <p:sp>
        <p:nvSpPr>
          <p:cNvPr id="18" name="Text Placeholder 7"/>
          <p:cNvSpPr>
            <a:spLocks noGrp="1"/>
          </p:cNvSpPr>
          <p:nvPr>
            <p:ph type="body" sz="quarter" idx="4294967295"/>
          </p:nvPr>
        </p:nvSpPr>
        <p:spPr>
          <a:xfrm>
            <a:off x="771145" y="4268768"/>
            <a:ext cx="2333994" cy="323046"/>
          </a:xfrm>
          <a:prstGeom prst="rect">
            <a:avLst/>
          </a:prstGeom>
        </p:spPr>
        <p:txBody>
          <a:bodyPr/>
          <a:lstStyle/>
          <a:p>
            <a:pPr marL="0" indent="0">
              <a:buNone/>
            </a:pPr>
            <a:r>
              <a:rPr lang="en-US" sz="800" i="1" dirty="0">
                <a:solidFill>
                  <a:srgbClr val="3C4650"/>
                </a:solidFill>
              </a:rPr>
              <a:t>Model RO1100: Remote Office Appliance</a:t>
            </a:r>
          </a:p>
        </p:txBody>
      </p:sp>
      <p:grpSp>
        <p:nvGrpSpPr>
          <p:cNvPr id="19" name="Group 18"/>
          <p:cNvGrpSpPr/>
          <p:nvPr/>
        </p:nvGrpSpPr>
        <p:grpSpPr>
          <a:xfrm>
            <a:off x="4851843" y="4116345"/>
            <a:ext cx="740124" cy="210094"/>
            <a:chOff x="2839655" y="2019301"/>
            <a:chExt cx="740124" cy="210094"/>
          </a:xfrm>
        </p:grpSpPr>
        <p:sp>
          <p:nvSpPr>
            <p:cNvPr id="20" name="Rounded Rectangle 19"/>
            <p:cNvSpPr/>
            <p:nvPr/>
          </p:nvSpPr>
          <p:spPr>
            <a:xfrm>
              <a:off x="2839655" y="2019301"/>
              <a:ext cx="740124" cy="210094"/>
            </a:xfrm>
            <a:prstGeom prst="roundRect">
              <a:avLst>
                <a:gd name="adj" fmla="val 4422"/>
              </a:avLst>
            </a:prstGeom>
            <a:noFill/>
            <a:ln w="2857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463349" y="2063063"/>
              <a:ext cx="66330" cy="45719"/>
              <a:chOff x="3457046" y="2054677"/>
              <a:chExt cx="64770" cy="138726"/>
            </a:xfrm>
          </p:grpSpPr>
          <p:cxnSp>
            <p:nvCxnSpPr>
              <p:cNvPr id="34" name="Straight Connector 33"/>
              <p:cNvCxnSpPr/>
              <p:nvPr/>
            </p:nvCxnSpPr>
            <p:spPr>
              <a:xfrm>
                <a:off x="345704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2181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2883932"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0"/>
              <a:endCxn id="22" idx="2"/>
            </p:cNvCxnSpPr>
            <p:nvPr/>
          </p:nvCxnSpPr>
          <p:spPr>
            <a:xfrm>
              <a:off x="2927388"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970844"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0"/>
              <a:endCxn id="24" idx="2"/>
            </p:cNvCxnSpPr>
            <p:nvPr/>
          </p:nvCxnSpPr>
          <p:spPr>
            <a:xfrm>
              <a:off x="3014300"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057756"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6" idx="0"/>
              <a:endCxn id="26" idx="2"/>
            </p:cNvCxnSpPr>
            <p:nvPr/>
          </p:nvCxnSpPr>
          <p:spPr>
            <a:xfrm>
              <a:off x="3101212"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144668"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8" idx="0"/>
              <a:endCxn id="28" idx="2"/>
            </p:cNvCxnSpPr>
            <p:nvPr/>
          </p:nvCxnSpPr>
          <p:spPr>
            <a:xfrm>
              <a:off x="3188124"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231579"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30" idx="0"/>
              <a:endCxn id="30" idx="2"/>
            </p:cNvCxnSpPr>
            <p:nvPr/>
          </p:nvCxnSpPr>
          <p:spPr>
            <a:xfrm>
              <a:off x="3275035"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318490"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0"/>
              <a:endCxn id="32" idx="2"/>
            </p:cNvCxnSpPr>
            <p:nvPr/>
          </p:nvCxnSpPr>
          <p:spPr>
            <a:xfrm>
              <a:off x="3361946"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851843" y="4613544"/>
            <a:ext cx="740124" cy="210094"/>
            <a:chOff x="2839655" y="2019301"/>
            <a:chExt cx="740124" cy="210094"/>
          </a:xfrm>
        </p:grpSpPr>
        <p:sp>
          <p:nvSpPr>
            <p:cNvPr id="37" name="Rounded Rectangle 36"/>
            <p:cNvSpPr/>
            <p:nvPr/>
          </p:nvSpPr>
          <p:spPr>
            <a:xfrm>
              <a:off x="2839655" y="2019301"/>
              <a:ext cx="740124" cy="210094"/>
            </a:xfrm>
            <a:prstGeom prst="roundRect">
              <a:avLst>
                <a:gd name="adj" fmla="val 4422"/>
              </a:avLst>
            </a:prstGeom>
            <a:noFill/>
            <a:ln w="2857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3463349" y="2063063"/>
              <a:ext cx="66330" cy="45719"/>
              <a:chOff x="3457046" y="2054677"/>
              <a:chExt cx="64770" cy="138726"/>
            </a:xfrm>
          </p:grpSpPr>
          <p:cxnSp>
            <p:nvCxnSpPr>
              <p:cNvPr id="51" name="Straight Connector 50"/>
              <p:cNvCxnSpPr/>
              <p:nvPr/>
            </p:nvCxnSpPr>
            <p:spPr>
              <a:xfrm>
                <a:off x="345704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2181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a:off x="2883932"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9" idx="0"/>
              <a:endCxn id="39" idx="2"/>
            </p:cNvCxnSpPr>
            <p:nvPr/>
          </p:nvCxnSpPr>
          <p:spPr>
            <a:xfrm>
              <a:off x="2927388"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970844"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1" idx="0"/>
              <a:endCxn id="41" idx="2"/>
            </p:cNvCxnSpPr>
            <p:nvPr/>
          </p:nvCxnSpPr>
          <p:spPr>
            <a:xfrm>
              <a:off x="3014300"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3057756"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43" idx="0"/>
              <a:endCxn id="43" idx="2"/>
            </p:cNvCxnSpPr>
            <p:nvPr/>
          </p:nvCxnSpPr>
          <p:spPr>
            <a:xfrm>
              <a:off x="3101212"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144668"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5" idx="0"/>
              <a:endCxn id="45" idx="2"/>
            </p:cNvCxnSpPr>
            <p:nvPr/>
          </p:nvCxnSpPr>
          <p:spPr>
            <a:xfrm>
              <a:off x="3188124"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231579"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7" idx="0"/>
              <a:endCxn id="47" idx="2"/>
            </p:cNvCxnSpPr>
            <p:nvPr/>
          </p:nvCxnSpPr>
          <p:spPr>
            <a:xfrm>
              <a:off x="3275035"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3318490"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9" idx="0"/>
              <a:endCxn id="49" idx="2"/>
            </p:cNvCxnSpPr>
            <p:nvPr/>
          </p:nvCxnSpPr>
          <p:spPr>
            <a:xfrm>
              <a:off x="3361946"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5625030" y="4007237"/>
            <a:ext cx="1842570" cy="1631216"/>
          </a:xfrm>
          <a:prstGeom prst="rect">
            <a:avLst/>
          </a:prstGeom>
        </p:spPr>
        <p:txBody>
          <a:bodyPr wrap="square">
            <a:spAutoFit/>
          </a:bodyPr>
          <a:lstStyle/>
          <a:p>
            <a:pPr lvl="0"/>
            <a:r>
              <a:rPr lang="en-US" sz="1400" dirty="0">
                <a:solidFill>
                  <a:srgbClr val="646464"/>
                </a:solidFill>
                <a:latin typeface="Tahoma" charset="0"/>
                <a:ea typeface="Tahoma" charset="0"/>
                <a:cs typeface="Tahoma" charset="0"/>
              </a:rPr>
              <a:t>1x Up to 500TB</a:t>
            </a:r>
          </a:p>
          <a:p>
            <a:pPr lvl="0"/>
            <a:endParaRPr lang="en-US" sz="1900" dirty="0">
              <a:solidFill>
                <a:srgbClr val="646464"/>
              </a:solidFill>
              <a:latin typeface="Tahoma" charset="0"/>
              <a:ea typeface="Tahoma" charset="0"/>
              <a:cs typeface="Tahoma" charset="0"/>
            </a:endParaRPr>
          </a:p>
          <a:p>
            <a:pPr lvl="0"/>
            <a:r>
              <a:rPr lang="en-US" sz="1400" dirty="0">
                <a:solidFill>
                  <a:srgbClr val="646464"/>
                </a:solidFill>
                <a:latin typeface="Tahoma" charset="0"/>
                <a:ea typeface="Tahoma" charset="0"/>
                <a:cs typeface="Tahoma" charset="0"/>
              </a:rPr>
              <a:t>2x Up to 1000TB</a:t>
            </a:r>
          </a:p>
          <a:p>
            <a:pPr lvl="0"/>
            <a:endParaRPr lang="en-US" sz="1400" dirty="0">
              <a:solidFill>
                <a:srgbClr val="646464"/>
              </a:solidFill>
              <a:latin typeface="Tahoma" charset="0"/>
              <a:ea typeface="Tahoma" charset="0"/>
              <a:cs typeface="Tahoma" charset="0"/>
            </a:endParaRPr>
          </a:p>
          <a:p>
            <a:pPr lvl="0"/>
            <a:endParaRPr lang="en-US" sz="2200" dirty="0">
              <a:solidFill>
                <a:srgbClr val="646464"/>
              </a:solidFill>
              <a:latin typeface="Tahoma" charset="0"/>
              <a:ea typeface="Tahoma" charset="0"/>
              <a:cs typeface="Tahoma" charset="0"/>
            </a:endParaRPr>
          </a:p>
          <a:p>
            <a:pPr lvl="0"/>
            <a:r>
              <a:rPr lang="en-US" sz="1400" dirty="0">
                <a:solidFill>
                  <a:srgbClr val="646464"/>
                </a:solidFill>
                <a:latin typeface="Tahoma" charset="0"/>
                <a:ea typeface="Tahoma" charset="0"/>
                <a:cs typeface="Tahoma" charset="0"/>
              </a:rPr>
              <a:t>4x Up to 2000TB</a:t>
            </a:r>
          </a:p>
        </p:txBody>
      </p:sp>
      <p:grpSp>
        <p:nvGrpSpPr>
          <p:cNvPr id="54" name="Group 53"/>
          <p:cNvGrpSpPr/>
          <p:nvPr/>
        </p:nvGrpSpPr>
        <p:grpSpPr>
          <a:xfrm>
            <a:off x="4851843" y="4885681"/>
            <a:ext cx="740124" cy="210094"/>
            <a:chOff x="2839655" y="2019301"/>
            <a:chExt cx="740124" cy="210094"/>
          </a:xfrm>
        </p:grpSpPr>
        <p:sp>
          <p:nvSpPr>
            <p:cNvPr id="55" name="Rounded Rectangle 54"/>
            <p:cNvSpPr/>
            <p:nvPr/>
          </p:nvSpPr>
          <p:spPr>
            <a:xfrm>
              <a:off x="2839655" y="2019301"/>
              <a:ext cx="740124" cy="210094"/>
            </a:xfrm>
            <a:prstGeom prst="roundRect">
              <a:avLst>
                <a:gd name="adj" fmla="val 4422"/>
              </a:avLst>
            </a:prstGeom>
            <a:noFill/>
            <a:ln w="2857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463349" y="2063063"/>
              <a:ext cx="66330" cy="45719"/>
              <a:chOff x="3457046" y="2054677"/>
              <a:chExt cx="64770" cy="138726"/>
            </a:xfrm>
          </p:grpSpPr>
          <p:cxnSp>
            <p:nvCxnSpPr>
              <p:cNvPr id="69" name="Straight Connector 68"/>
              <p:cNvCxnSpPr/>
              <p:nvPr/>
            </p:nvCxnSpPr>
            <p:spPr>
              <a:xfrm>
                <a:off x="345704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52181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grpSp>
        <p:sp>
          <p:nvSpPr>
            <p:cNvPr id="57" name="Rounded Rectangle 56"/>
            <p:cNvSpPr/>
            <p:nvPr/>
          </p:nvSpPr>
          <p:spPr>
            <a:xfrm>
              <a:off x="2883932"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7" idx="0"/>
              <a:endCxn id="57" idx="2"/>
            </p:cNvCxnSpPr>
            <p:nvPr/>
          </p:nvCxnSpPr>
          <p:spPr>
            <a:xfrm>
              <a:off x="2927388"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2970844"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59" idx="0"/>
              <a:endCxn id="59" idx="2"/>
            </p:cNvCxnSpPr>
            <p:nvPr/>
          </p:nvCxnSpPr>
          <p:spPr>
            <a:xfrm>
              <a:off x="3014300"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3057756"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a:stCxn id="61" idx="0"/>
              <a:endCxn id="61" idx="2"/>
            </p:cNvCxnSpPr>
            <p:nvPr/>
          </p:nvCxnSpPr>
          <p:spPr>
            <a:xfrm>
              <a:off x="3101212"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3144668"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3" idx="0"/>
              <a:endCxn id="63" idx="2"/>
            </p:cNvCxnSpPr>
            <p:nvPr/>
          </p:nvCxnSpPr>
          <p:spPr>
            <a:xfrm>
              <a:off x="3188124"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3231579"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a:stCxn id="65" idx="0"/>
              <a:endCxn id="65" idx="2"/>
            </p:cNvCxnSpPr>
            <p:nvPr/>
          </p:nvCxnSpPr>
          <p:spPr>
            <a:xfrm>
              <a:off x="3275035"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3318490"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stCxn id="67" idx="0"/>
              <a:endCxn id="67" idx="2"/>
            </p:cNvCxnSpPr>
            <p:nvPr/>
          </p:nvCxnSpPr>
          <p:spPr>
            <a:xfrm>
              <a:off x="3361946"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4851843" y="5362394"/>
            <a:ext cx="740124" cy="210094"/>
            <a:chOff x="2839655" y="2019301"/>
            <a:chExt cx="740124" cy="210094"/>
          </a:xfrm>
        </p:grpSpPr>
        <p:sp>
          <p:nvSpPr>
            <p:cNvPr id="72" name="Rounded Rectangle 71"/>
            <p:cNvSpPr/>
            <p:nvPr/>
          </p:nvSpPr>
          <p:spPr>
            <a:xfrm>
              <a:off x="2839655" y="2019301"/>
              <a:ext cx="740124" cy="210094"/>
            </a:xfrm>
            <a:prstGeom prst="roundRect">
              <a:avLst>
                <a:gd name="adj" fmla="val 4422"/>
              </a:avLst>
            </a:prstGeom>
            <a:noFill/>
            <a:ln w="2857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3463349" y="2063063"/>
              <a:ext cx="66330" cy="45719"/>
              <a:chOff x="3457046" y="2054677"/>
              <a:chExt cx="64770" cy="138726"/>
            </a:xfrm>
          </p:grpSpPr>
          <p:cxnSp>
            <p:nvCxnSpPr>
              <p:cNvPr id="86" name="Straight Connector 85"/>
              <p:cNvCxnSpPr/>
              <p:nvPr/>
            </p:nvCxnSpPr>
            <p:spPr>
              <a:xfrm>
                <a:off x="345704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52181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grpSp>
        <p:sp>
          <p:nvSpPr>
            <p:cNvPr id="74" name="Rounded Rectangle 73"/>
            <p:cNvSpPr/>
            <p:nvPr/>
          </p:nvSpPr>
          <p:spPr>
            <a:xfrm>
              <a:off x="2883932"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0"/>
              <a:endCxn id="74" idx="2"/>
            </p:cNvCxnSpPr>
            <p:nvPr/>
          </p:nvCxnSpPr>
          <p:spPr>
            <a:xfrm>
              <a:off x="2927388"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2970844"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stCxn id="76" idx="0"/>
              <a:endCxn id="76" idx="2"/>
            </p:cNvCxnSpPr>
            <p:nvPr/>
          </p:nvCxnSpPr>
          <p:spPr>
            <a:xfrm>
              <a:off x="3014300"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3057756"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0"/>
              <a:endCxn id="78" idx="2"/>
            </p:cNvCxnSpPr>
            <p:nvPr/>
          </p:nvCxnSpPr>
          <p:spPr>
            <a:xfrm>
              <a:off x="3101212"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3144668"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a:stCxn id="80" idx="0"/>
              <a:endCxn id="80" idx="2"/>
            </p:cNvCxnSpPr>
            <p:nvPr/>
          </p:nvCxnSpPr>
          <p:spPr>
            <a:xfrm>
              <a:off x="3188124"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3231579"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0"/>
              <a:endCxn id="82" idx="2"/>
            </p:cNvCxnSpPr>
            <p:nvPr/>
          </p:nvCxnSpPr>
          <p:spPr>
            <a:xfrm>
              <a:off x="3275035"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3318490"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stCxn id="84" idx="0"/>
              <a:endCxn id="84" idx="2"/>
            </p:cNvCxnSpPr>
            <p:nvPr/>
          </p:nvCxnSpPr>
          <p:spPr>
            <a:xfrm>
              <a:off x="3361946"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851843" y="5634531"/>
            <a:ext cx="740124" cy="210094"/>
            <a:chOff x="2839655" y="2019301"/>
            <a:chExt cx="740124" cy="210094"/>
          </a:xfrm>
        </p:grpSpPr>
        <p:sp>
          <p:nvSpPr>
            <p:cNvPr id="89" name="Rounded Rectangle 88"/>
            <p:cNvSpPr/>
            <p:nvPr/>
          </p:nvSpPr>
          <p:spPr>
            <a:xfrm>
              <a:off x="2839655" y="2019301"/>
              <a:ext cx="740124" cy="210094"/>
            </a:xfrm>
            <a:prstGeom prst="roundRect">
              <a:avLst>
                <a:gd name="adj" fmla="val 4422"/>
              </a:avLst>
            </a:prstGeom>
            <a:noFill/>
            <a:ln w="2857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463349" y="2063063"/>
              <a:ext cx="66330" cy="45719"/>
              <a:chOff x="3457046" y="2054677"/>
              <a:chExt cx="64770" cy="138726"/>
            </a:xfrm>
          </p:grpSpPr>
          <p:cxnSp>
            <p:nvCxnSpPr>
              <p:cNvPr id="103" name="Straight Connector 102"/>
              <p:cNvCxnSpPr/>
              <p:nvPr/>
            </p:nvCxnSpPr>
            <p:spPr>
              <a:xfrm>
                <a:off x="345704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52181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grpSp>
        <p:sp>
          <p:nvSpPr>
            <p:cNvPr id="91" name="Rounded Rectangle 90"/>
            <p:cNvSpPr/>
            <p:nvPr/>
          </p:nvSpPr>
          <p:spPr>
            <a:xfrm>
              <a:off x="2883932"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1" idx="0"/>
              <a:endCxn id="91" idx="2"/>
            </p:cNvCxnSpPr>
            <p:nvPr/>
          </p:nvCxnSpPr>
          <p:spPr>
            <a:xfrm>
              <a:off x="2927388"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2970844"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a:stCxn id="93" idx="0"/>
              <a:endCxn id="93" idx="2"/>
            </p:cNvCxnSpPr>
            <p:nvPr/>
          </p:nvCxnSpPr>
          <p:spPr>
            <a:xfrm>
              <a:off x="3014300"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3057756"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a:stCxn id="95" idx="0"/>
              <a:endCxn id="95" idx="2"/>
            </p:cNvCxnSpPr>
            <p:nvPr/>
          </p:nvCxnSpPr>
          <p:spPr>
            <a:xfrm>
              <a:off x="3101212"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3144668"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0"/>
              <a:endCxn id="97" idx="2"/>
            </p:cNvCxnSpPr>
            <p:nvPr/>
          </p:nvCxnSpPr>
          <p:spPr>
            <a:xfrm>
              <a:off x="3188124"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3231579"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a:stCxn id="99" idx="0"/>
              <a:endCxn id="99" idx="2"/>
            </p:cNvCxnSpPr>
            <p:nvPr/>
          </p:nvCxnSpPr>
          <p:spPr>
            <a:xfrm>
              <a:off x="3275035"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3318490"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a:stCxn id="101" idx="0"/>
              <a:endCxn id="101" idx="2"/>
            </p:cNvCxnSpPr>
            <p:nvPr/>
          </p:nvCxnSpPr>
          <p:spPr>
            <a:xfrm>
              <a:off x="3361946"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4851843" y="5908044"/>
            <a:ext cx="740124" cy="210094"/>
            <a:chOff x="2839655" y="2019301"/>
            <a:chExt cx="740124" cy="210094"/>
          </a:xfrm>
        </p:grpSpPr>
        <p:sp>
          <p:nvSpPr>
            <p:cNvPr id="106" name="Rounded Rectangle 105"/>
            <p:cNvSpPr/>
            <p:nvPr/>
          </p:nvSpPr>
          <p:spPr>
            <a:xfrm>
              <a:off x="2839655" y="2019301"/>
              <a:ext cx="740124" cy="210094"/>
            </a:xfrm>
            <a:prstGeom prst="roundRect">
              <a:avLst>
                <a:gd name="adj" fmla="val 4422"/>
              </a:avLst>
            </a:prstGeom>
            <a:noFill/>
            <a:ln w="2857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3463349" y="2063063"/>
              <a:ext cx="66330" cy="45719"/>
              <a:chOff x="3457046" y="2054677"/>
              <a:chExt cx="64770" cy="138726"/>
            </a:xfrm>
          </p:grpSpPr>
          <p:cxnSp>
            <p:nvCxnSpPr>
              <p:cNvPr id="120" name="Straight Connector 119"/>
              <p:cNvCxnSpPr/>
              <p:nvPr/>
            </p:nvCxnSpPr>
            <p:spPr>
              <a:xfrm>
                <a:off x="345704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52181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grpSp>
        <p:sp>
          <p:nvSpPr>
            <p:cNvPr id="108" name="Rounded Rectangle 107"/>
            <p:cNvSpPr/>
            <p:nvPr/>
          </p:nvSpPr>
          <p:spPr>
            <a:xfrm>
              <a:off x="2883932"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a:stCxn id="108" idx="0"/>
              <a:endCxn id="108" idx="2"/>
            </p:cNvCxnSpPr>
            <p:nvPr/>
          </p:nvCxnSpPr>
          <p:spPr>
            <a:xfrm>
              <a:off x="2927388"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2970844"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0"/>
              <a:endCxn id="110" idx="2"/>
            </p:cNvCxnSpPr>
            <p:nvPr/>
          </p:nvCxnSpPr>
          <p:spPr>
            <a:xfrm>
              <a:off x="3014300"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12" name="Rounded Rectangle 111"/>
            <p:cNvSpPr/>
            <p:nvPr/>
          </p:nvSpPr>
          <p:spPr>
            <a:xfrm>
              <a:off x="3057756"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stCxn id="112" idx="0"/>
              <a:endCxn id="112" idx="2"/>
            </p:cNvCxnSpPr>
            <p:nvPr/>
          </p:nvCxnSpPr>
          <p:spPr>
            <a:xfrm>
              <a:off x="3101212"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3144668"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stCxn id="114" idx="0"/>
              <a:endCxn id="114" idx="2"/>
            </p:cNvCxnSpPr>
            <p:nvPr/>
          </p:nvCxnSpPr>
          <p:spPr>
            <a:xfrm>
              <a:off x="3188124"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16" name="Rounded Rectangle 115"/>
            <p:cNvSpPr/>
            <p:nvPr/>
          </p:nvSpPr>
          <p:spPr>
            <a:xfrm>
              <a:off x="3231579"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a:stCxn id="116" idx="0"/>
              <a:endCxn id="116" idx="2"/>
            </p:cNvCxnSpPr>
            <p:nvPr/>
          </p:nvCxnSpPr>
          <p:spPr>
            <a:xfrm>
              <a:off x="3275035"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3318490"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0"/>
              <a:endCxn id="118" idx="2"/>
            </p:cNvCxnSpPr>
            <p:nvPr/>
          </p:nvCxnSpPr>
          <p:spPr>
            <a:xfrm>
              <a:off x="3361946"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4851843" y="6180181"/>
            <a:ext cx="740124" cy="210094"/>
            <a:chOff x="2839655" y="2019301"/>
            <a:chExt cx="740124" cy="210094"/>
          </a:xfrm>
        </p:grpSpPr>
        <p:sp>
          <p:nvSpPr>
            <p:cNvPr id="123" name="Rounded Rectangle 122"/>
            <p:cNvSpPr/>
            <p:nvPr/>
          </p:nvSpPr>
          <p:spPr>
            <a:xfrm>
              <a:off x="2839655" y="2019301"/>
              <a:ext cx="740124" cy="210094"/>
            </a:xfrm>
            <a:prstGeom prst="roundRect">
              <a:avLst>
                <a:gd name="adj" fmla="val 4422"/>
              </a:avLst>
            </a:prstGeom>
            <a:noFill/>
            <a:ln w="2857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3463349" y="2063063"/>
              <a:ext cx="66330" cy="45719"/>
              <a:chOff x="3457046" y="2054677"/>
              <a:chExt cx="64770" cy="138726"/>
            </a:xfrm>
          </p:grpSpPr>
          <p:cxnSp>
            <p:nvCxnSpPr>
              <p:cNvPr id="137" name="Straight Connector 136"/>
              <p:cNvCxnSpPr/>
              <p:nvPr/>
            </p:nvCxnSpPr>
            <p:spPr>
              <a:xfrm>
                <a:off x="345704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521816" y="2054677"/>
                <a:ext cx="0" cy="138726"/>
              </a:xfrm>
              <a:prstGeom prst="line">
                <a:avLst/>
              </a:prstGeom>
              <a:ln w="28575">
                <a:solidFill>
                  <a:srgbClr val="989898"/>
                </a:solidFill>
                <a:prstDash val="sysDot"/>
              </a:ln>
            </p:spPr>
            <p:style>
              <a:lnRef idx="1">
                <a:schemeClr val="accent1"/>
              </a:lnRef>
              <a:fillRef idx="0">
                <a:schemeClr val="accent1"/>
              </a:fillRef>
              <a:effectRef idx="0">
                <a:schemeClr val="accent1"/>
              </a:effectRef>
              <a:fontRef idx="minor">
                <a:schemeClr val="tx1"/>
              </a:fontRef>
            </p:style>
          </p:cxnSp>
        </p:grpSp>
        <p:sp>
          <p:nvSpPr>
            <p:cNvPr id="125" name="Rounded Rectangle 124"/>
            <p:cNvSpPr/>
            <p:nvPr/>
          </p:nvSpPr>
          <p:spPr>
            <a:xfrm>
              <a:off x="2883932"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p:cNvCxnSpPr>
              <a:stCxn id="125" idx="0"/>
              <a:endCxn id="125" idx="2"/>
            </p:cNvCxnSpPr>
            <p:nvPr/>
          </p:nvCxnSpPr>
          <p:spPr>
            <a:xfrm>
              <a:off x="2927388"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2970844"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a:stCxn id="127" idx="0"/>
              <a:endCxn id="127" idx="2"/>
            </p:cNvCxnSpPr>
            <p:nvPr/>
          </p:nvCxnSpPr>
          <p:spPr>
            <a:xfrm>
              <a:off x="3014300"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3057756"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stCxn id="129" idx="0"/>
              <a:endCxn id="129" idx="2"/>
            </p:cNvCxnSpPr>
            <p:nvPr/>
          </p:nvCxnSpPr>
          <p:spPr>
            <a:xfrm>
              <a:off x="3101212"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3144668"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1" idx="0"/>
              <a:endCxn id="131" idx="2"/>
            </p:cNvCxnSpPr>
            <p:nvPr/>
          </p:nvCxnSpPr>
          <p:spPr>
            <a:xfrm>
              <a:off x="3188124"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33" name="Rounded Rectangle 132"/>
            <p:cNvSpPr/>
            <p:nvPr/>
          </p:nvSpPr>
          <p:spPr>
            <a:xfrm>
              <a:off x="3231579"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stCxn id="133" idx="0"/>
              <a:endCxn id="133" idx="2"/>
            </p:cNvCxnSpPr>
            <p:nvPr/>
          </p:nvCxnSpPr>
          <p:spPr>
            <a:xfrm>
              <a:off x="3275035"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sp>
          <p:nvSpPr>
            <p:cNvPr id="135" name="Rounded Rectangle 134"/>
            <p:cNvSpPr/>
            <p:nvPr/>
          </p:nvSpPr>
          <p:spPr>
            <a:xfrm>
              <a:off x="3318490" y="2066400"/>
              <a:ext cx="86912" cy="120974"/>
            </a:xfrm>
            <a:prstGeom prst="roundRect">
              <a:avLst>
                <a:gd name="adj" fmla="val 4422"/>
              </a:avLst>
            </a:prstGeom>
            <a:noFill/>
            <a:ln w="9525">
              <a:solidFill>
                <a:srgbClr val="98989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stCxn id="135" idx="0"/>
              <a:endCxn id="135" idx="2"/>
            </p:cNvCxnSpPr>
            <p:nvPr/>
          </p:nvCxnSpPr>
          <p:spPr>
            <a:xfrm>
              <a:off x="3361946" y="2066400"/>
              <a:ext cx="0" cy="120974"/>
            </a:xfrm>
            <a:prstGeom prst="line">
              <a:avLst/>
            </a:prstGeom>
            <a:ln w="9525">
              <a:solidFill>
                <a:srgbClr val="989898"/>
              </a:solidFill>
            </a:ln>
          </p:spPr>
          <p:style>
            <a:lnRef idx="1">
              <a:schemeClr val="accent1"/>
            </a:lnRef>
            <a:fillRef idx="0">
              <a:schemeClr val="accent1"/>
            </a:fillRef>
            <a:effectRef idx="0">
              <a:schemeClr val="accent1"/>
            </a:effectRef>
            <a:fontRef idx="minor">
              <a:schemeClr val="tx1"/>
            </a:fontRef>
          </p:style>
        </p:cxnSp>
      </p:grpSp>
      <p:cxnSp>
        <p:nvCxnSpPr>
          <p:cNvPr id="140" name="Elbow Connector 139"/>
          <p:cNvCxnSpPr>
            <a:stCxn id="37" idx="1"/>
            <a:endCxn id="55" idx="1"/>
          </p:cNvCxnSpPr>
          <p:nvPr/>
        </p:nvCxnSpPr>
        <p:spPr>
          <a:xfrm rot="10800000" flipV="1">
            <a:off x="4851843" y="4718590"/>
            <a:ext cx="12700" cy="272137"/>
          </a:xfrm>
          <a:prstGeom prst="bentConnector3">
            <a:avLst>
              <a:gd name="adj1" fmla="val 1073945"/>
            </a:avLst>
          </a:prstGeom>
          <a:ln w="12700">
            <a:solidFill>
              <a:srgbClr val="989898"/>
            </a:solidFill>
            <a:tailEnd type="none"/>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72" idx="1"/>
            <a:endCxn id="123" idx="1"/>
          </p:cNvCxnSpPr>
          <p:nvPr/>
        </p:nvCxnSpPr>
        <p:spPr>
          <a:xfrm rot="10800000" flipV="1">
            <a:off x="4851843" y="5467440"/>
            <a:ext cx="12700" cy="817787"/>
          </a:xfrm>
          <a:prstGeom prst="bentConnector3">
            <a:avLst>
              <a:gd name="adj1" fmla="val 1073945"/>
            </a:avLst>
          </a:prstGeom>
          <a:ln w="12700">
            <a:solidFill>
              <a:srgbClr val="989898"/>
            </a:solidFill>
            <a:tailEnd type="none"/>
          </a:ln>
        </p:spPr>
        <p:style>
          <a:lnRef idx="1">
            <a:schemeClr val="accent1"/>
          </a:lnRef>
          <a:fillRef idx="0">
            <a:schemeClr val="accent1"/>
          </a:fillRef>
          <a:effectRef idx="0">
            <a:schemeClr val="accent1"/>
          </a:effectRef>
          <a:fontRef idx="minor">
            <a:schemeClr val="tx1"/>
          </a:fontRef>
        </p:style>
      </p:cxnSp>
      <p:cxnSp>
        <p:nvCxnSpPr>
          <p:cNvPr id="142" name="Elbow Connector 141"/>
          <p:cNvCxnSpPr>
            <a:stCxn id="89" idx="1"/>
            <a:endCxn id="106" idx="1"/>
          </p:cNvCxnSpPr>
          <p:nvPr/>
        </p:nvCxnSpPr>
        <p:spPr>
          <a:xfrm rot="10800000" flipV="1">
            <a:off x="4851843" y="5739577"/>
            <a:ext cx="12700" cy="273513"/>
          </a:xfrm>
          <a:prstGeom prst="bentConnector3">
            <a:avLst>
              <a:gd name="adj1" fmla="val 1073945"/>
            </a:avLst>
          </a:prstGeom>
          <a:ln w="12700">
            <a:solidFill>
              <a:srgbClr val="989898"/>
            </a:solidFill>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98991" y="5699405"/>
            <a:ext cx="608935" cy="246221"/>
          </a:xfrm>
          <a:prstGeom prst="rect">
            <a:avLst/>
          </a:prstGeom>
          <a:noFill/>
        </p:spPr>
        <p:txBody>
          <a:bodyPr wrap="square" rtlCol="0">
            <a:spAutoFit/>
          </a:bodyPr>
          <a:lstStyle/>
          <a:p>
            <a:r>
              <a:rPr lang="en-US" sz="1000" dirty="0">
                <a:solidFill>
                  <a:srgbClr val="646464"/>
                </a:solidFill>
                <a:latin typeface="Tahoma" charset="0"/>
                <a:ea typeface="Tahoma" charset="0"/>
                <a:cs typeface="Tahoma" charset="0"/>
              </a:rPr>
              <a:t>PLUS</a:t>
            </a:r>
          </a:p>
        </p:txBody>
      </p:sp>
      <p:sp>
        <p:nvSpPr>
          <p:cNvPr id="4" name="Rectangle 3"/>
          <p:cNvSpPr/>
          <p:nvPr/>
        </p:nvSpPr>
        <p:spPr>
          <a:xfrm>
            <a:off x="5889466" y="5727007"/>
            <a:ext cx="486844" cy="189107"/>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pic>
        <p:nvPicPr>
          <p:cNvPr id="2" name="Picture 1"/>
          <p:cNvPicPr>
            <a:picLocks noChangeAspect="1"/>
          </p:cNvPicPr>
          <p:nvPr/>
        </p:nvPicPr>
        <p:blipFill>
          <a:blip r:embed="rId6"/>
          <a:stretch>
            <a:fillRect/>
          </a:stretch>
        </p:blipFill>
        <p:spPr>
          <a:xfrm>
            <a:off x="5895725" y="5919189"/>
            <a:ext cx="1436558" cy="426940"/>
          </a:xfrm>
          <a:prstGeom prst="rect">
            <a:avLst/>
          </a:prstGeom>
          <a:ln>
            <a:solidFill>
              <a:schemeClr val="tx1"/>
            </a:solidFill>
          </a:ln>
        </p:spPr>
      </p:pic>
      <p:pic>
        <p:nvPicPr>
          <p:cNvPr id="144" name="Picture 2" descr="Microsoft Azure">
            <a:extLst>
              <a:ext uri="{FF2B5EF4-FFF2-40B4-BE49-F238E27FC236}">
                <a16:creationId xmlns:a16="http://schemas.microsoft.com/office/drawing/2014/main" id="{A89413A7-4230-457C-839C-7D9B26C160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8027" y="4878684"/>
            <a:ext cx="238125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44">
            <a:extLst>
              <a:ext uri="{FF2B5EF4-FFF2-40B4-BE49-F238E27FC236}">
                <a16:creationId xmlns:a16="http://schemas.microsoft.com/office/drawing/2014/main" id="{C5589BB1-DD9A-487A-9349-980DCFE2F37E}"/>
              </a:ext>
            </a:extLst>
          </p:cNvPr>
          <p:cNvPicPr>
            <a:picLocks noChangeAspect="1"/>
          </p:cNvPicPr>
          <p:nvPr/>
        </p:nvPicPr>
        <p:blipFill rotWithShape="1">
          <a:blip r:embed="rId8"/>
          <a:srcRect l="8391" t="23162" r="8635" b="23592"/>
          <a:stretch/>
        </p:blipFill>
        <p:spPr>
          <a:xfrm>
            <a:off x="8701883" y="4046296"/>
            <a:ext cx="2813539" cy="715108"/>
          </a:xfrm>
          <a:prstGeom prst="rect">
            <a:avLst/>
          </a:prstGeom>
        </p:spPr>
      </p:pic>
      <p:pic>
        <p:nvPicPr>
          <p:cNvPr id="146" name="Picture 2" descr="Image result for Google Cloud logo">
            <a:extLst>
              <a:ext uri="{FF2B5EF4-FFF2-40B4-BE49-F238E27FC236}">
                <a16:creationId xmlns:a16="http://schemas.microsoft.com/office/drawing/2014/main" id="{58480FA7-A8C0-4255-8174-2A12B06EF1A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034" r="8493"/>
          <a:stretch/>
        </p:blipFill>
        <p:spPr bwMode="auto">
          <a:xfrm>
            <a:off x="8731930" y="5647896"/>
            <a:ext cx="2753443" cy="82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3884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4F01-3BEE-4299-B5EC-F748AACA7CEB}"/>
              </a:ext>
            </a:extLst>
          </p:cNvPr>
          <p:cNvSpPr>
            <a:spLocks noGrp="1"/>
          </p:cNvSpPr>
          <p:nvPr>
            <p:ph type="title"/>
          </p:nvPr>
        </p:nvSpPr>
        <p:spPr/>
        <p:txBody>
          <a:bodyPr/>
          <a:lstStyle/>
          <a:p>
            <a:r>
              <a:rPr lang="en-US" dirty="0"/>
              <a:t>Alternative Purchase Routes</a:t>
            </a:r>
          </a:p>
        </p:txBody>
      </p:sp>
      <p:sp>
        <p:nvSpPr>
          <p:cNvPr id="3" name="Text Placeholder 2">
            <a:extLst>
              <a:ext uri="{FF2B5EF4-FFF2-40B4-BE49-F238E27FC236}">
                <a16:creationId xmlns:a16="http://schemas.microsoft.com/office/drawing/2014/main" id="{3CFCEB43-3A96-40D3-B9AB-4A6D6FB0286F}"/>
              </a:ext>
            </a:extLst>
          </p:cNvPr>
          <p:cNvSpPr>
            <a:spLocks noGrp="1"/>
          </p:cNvSpPr>
          <p:nvPr>
            <p:ph type="body" sz="quarter" idx="10"/>
          </p:nvPr>
        </p:nvSpPr>
        <p:spPr>
          <a:xfrm>
            <a:off x="912813" y="1600200"/>
            <a:ext cx="4878387" cy="4841875"/>
          </a:xfrm>
        </p:spPr>
        <p:txBody>
          <a:bodyPr/>
          <a:lstStyle/>
          <a:p>
            <a:pPr marL="0" indent="0">
              <a:buNone/>
            </a:pPr>
            <a:r>
              <a:rPr lang="en-US" sz="2400" b="1" dirty="0">
                <a:solidFill>
                  <a:srgbClr val="0073B1"/>
                </a:solidFill>
              </a:rPr>
              <a:t>HPE Complete with HPE</a:t>
            </a:r>
            <a:endParaRPr lang="en-US" sz="2400" b="1" baseline="60000" dirty="0">
              <a:solidFill>
                <a:srgbClr val="0073B1"/>
              </a:solidFill>
            </a:endParaRPr>
          </a:p>
          <a:p>
            <a:pPr>
              <a:spcAft>
                <a:spcPts val="1800"/>
              </a:spcAft>
            </a:pPr>
            <a:r>
              <a:rPr lang="en-US" sz="1999" dirty="0">
                <a:latin typeface="Tahoma"/>
              </a:rPr>
              <a:t>Commvault Complete Backup and Recovery deployed on HPE hardware (Apollo</a:t>
            </a:r>
            <a:r>
              <a:rPr lang="en-US" sz="1200" dirty="0">
                <a:latin typeface="Tahoma"/>
              </a:rPr>
              <a:t> </a:t>
            </a:r>
            <a:r>
              <a:rPr lang="en-US" sz="1999" dirty="0">
                <a:latin typeface="Tahoma"/>
              </a:rPr>
              <a:t>/</a:t>
            </a:r>
            <a:r>
              <a:rPr lang="en-US" sz="1200" dirty="0">
                <a:latin typeface="Tahoma"/>
              </a:rPr>
              <a:t> </a:t>
            </a:r>
            <a:r>
              <a:rPr lang="en-US" sz="1999" dirty="0">
                <a:latin typeface="Tahoma"/>
              </a:rPr>
              <a:t>DL380).</a:t>
            </a:r>
          </a:p>
          <a:p>
            <a:pPr>
              <a:spcAft>
                <a:spcPts val="1800"/>
              </a:spcAft>
            </a:pPr>
            <a:r>
              <a:rPr lang="en-US" sz="1999" dirty="0">
                <a:latin typeface="Tahoma"/>
              </a:rPr>
              <a:t>Pricing is available through HPs Global Price List.</a:t>
            </a:r>
          </a:p>
          <a:p>
            <a:pPr>
              <a:spcAft>
                <a:spcPts val="1800"/>
              </a:spcAft>
            </a:pPr>
            <a:r>
              <a:rPr lang="en-US" sz="1999" dirty="0">
                <a:latin typeface="Tahoma"/>
              </a:rPr>
              <a:t>Commvault items count towards program requirements for HPE </a:t>
            </a:r>
            <a:r>
              <a:rPr lang="en-US" sz="1999" b="1" dirty="0">
                <a:latin typeface="Tahoma"/>
              </a:rPr>
              <a:t>and </a:t>
            </a:r>
            <a:r>
              <a:rPr lang="en-US" sz="1999" dirty="0">
                <a:latin typeface="Tahoma"/>
              </a:rPr>
              <a:t>Commvault.</a:t>
            </a:r>
          </a:p>
          <a:p>
            <a:pPr>
              <a:spcAft>
                <a:spcPts val="1800"/>
              </a:spcAft>
            </a:pPr>
            <a:r>
              <a:rPr lang="en-US" sz="1999" dirty="0">
                <a:latin typeface="Tahoma"/>
              </a:rPr>
              <a:t>Server nodes with 24 drive counts available in 4TB, 6TB, 8TB, 10TB, and 12TB sizes for scalable storage pools.</a:t>
            </a:r>
          </a:p>
        </p:txBody>
      </p:sp>
      <p:sp>
        <p:nvSpPr>
          <p:cNvPr id="6" name="Text Placeholder 2">
            <a:extLst>
              <a:ext uri="{FF2B5EF4-FFF2-40B4-BE49-F238E27FC236}">
                <a16:creationId xmlns:a16="http://schemas.microsoft.com/office/drawing/2014/main" id="{EA64A446-0427-4ED1-AF5D-521E827A67B5}"/>
              </a:ext>
            </a:extLst>
          </p:cNvPr>
          <p:cNvSpPr txBox="1">
            <a:spLocks/>
          </p:cNvSpPr>
          <p:nvPr/>
        </p:nvSpPr>
        <p:spPr>
          <a:xfrm>
            <a:off x="6094412" y="1600200"/>
            <a:ext cx="4878388" cy="4841875"/>
          </a:xfrm>
          <a:prstGeom prst="rect">
            <a:avLst/>
          </a:prstGeom>
        </p:spPr>
        <p:txBody>
          <a:bodyPr vert="horz" lIns="0" tIns="0" rIns="0" bIns="0" rtlCol="0">
            <a:noAutofit/>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err="1">
                <a:solidFill>
                  <a:srgbClr val="00A0D3"/>
                </a:solidFill>
              </a:rPr>
              <a:t>ScaleProtect</a:t>
            </a:r>
            <a:r>
              <a:rPr lang="en-US" sz="2400" b="1" dirty="0">
                <a:solidFill>
                  <a:srgbClr val="00A0D3"/>
                </a:solidFill>
              </a:rPr>
              <a:t> with Cisco UCS</a:t>
            </a:r>
            <a:endParaRPr lang="en-US" sz="2400" b="1" baseline="30000" dirty="0">
              <a:solidFill>
                <a:srgbClr val="00A0D3"/>
              </a:solidFill>
            </a:endParaRPr>
          </a:p>
          <a:p>
            <a:pPr>
              <a:spcAft>
                <a:spcPts val="1800"/>
              </a:spcAft>
            </a:pPr>
            <a:r>
              <a:rPr lang="en-US" sz="1999" dirty="0">
                <a:latin typeface="Tahoma"/>
              </a:rPr>
              <a:t>Commvault Complete Backup and Recovery deployed on Cisco UCS hardware.</a:t>
            </a:r>
          </a:p>
          <a:p>
            <a:pPr>
              <a:spcAft>
                <a:spcPts val="1800"/>
              </a:spcAft>
            </a:pPr>
            <a:r>
              <a:rPr lang="en-US" sz="1999" dirty="0">
                <a:latin typeface="Tahoma"/>
              </a:rPr>
              <a:t>Pricing is available through Cisco’s Global Price List.</a:t>
            </a:r>
          </a:p>
          <a:p>
            <a:pPr>
              <a:spcAft>
                <a:spcPts val="1800"/>
              </a:spcAft>
            </a:pPr>
            <a:r>
              <a:rPr lang="en-US" sz="1999" dirty="0">
                <a:latin typeface="Tahoma"/>
              </a:rPr>
              <a:t>Commvault items count towards program requirements for Cisco </a:t>
            </a:r>
            <a:r>
              <a:rPr lang="en-US" sz="1999" b="1" dirty="0">
                <a:latin typeface="Tahoma"/>
              </a:rPr>
              <a:t>and </a:t>
            </a:r>
            <a:r>
              <a:rPr lang="en-US" sz="1999" dirty="0">
                <a:latin typeface="Tahoma"/>
              </a:rPr>
              <a:t>Commvault.</a:t>
            </a:r>
          </a:p>
          <a:p>
            <a:pPr>
              <a:spcAft>
                <a:spcPts val="1800"/>
              </a:spcAft>
            </a:pPr>
            <a:r>
              <a:rPr lang="en-US" sz="1999" dirty="0">
                <a:latin typeface="Tahoma"/>
              </a:rPr>
              <a:t>Server nodes with 24 drive counts available in 4TB, 6TB, 8TB, 10TB, and 12TB sizes for scalable storage pools.</a:t>
            </a:r>
          </a:p>
          <a:p>
            <a:endParaRPr lang="en-US" dirty="0"/>
          </a:p>
        </p:txBody>
      </p:sp>
    </p:spTree>
    <p:extLst>
      <p:ext uri="{BB962C8B-B14F-4D97-AF65-F5344CB8AC3E}">
        <p14:creationId xmlns:p14="http://schemas.microsoft.com/office/powerpoint/2010/main" val="415306707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4F01-3BEE-4299-B5EC-F748AACA7CEB}"/>
              </a:ext>
            </a:extLst>
          </p:cNvPr>
          <p:cNvSpPr>
            <a:spLocks noGrp="1"/>
          </p:cNvSpPr>
          <p:nvPr>
            <p:ph type="title"/>
          </p:nvPr>
        </p:nvSpPr>
        <p:spPr/>
        <p:txBody>
          <a:bodyPr/>
          <a:lstStyle/>
          <a:p>
            <a:r>
              <a:rPr lang="en-US" dirty="0"/>
              <a:t>High Level Selling Motions</a:t>
            </a:r>
          </a:p>
        </p:txBody>
      </p:sp>
      <p:sp>
        <p:nvSpPr>
          <p:cNvPr id="8" name="Text Placeholder 2">
            <a:extLst>
              <a:ext uri="{FF2B5EF4-FFF2-40B4-BE49-F238E27FC236}">
                <a16:creationId xmlns:a16="http://schemas.microsoft.com/office/drawing/2014/main" id="{1F4BB668-2BE5-4DE7-A4C2-70BF0343EC59}"/>
              </a:ext>
            </a:extLst>
          </p:cNvPr>
          <p:cNvSpPr>
            <a:spLocks noGrp="1"/>
          </p:cNvSpPr>
          <p:nvPr>
            <p:ph type="body" sz="quarter" idx="10"/>
          </p:nvPr>
        </p:nvSpPr>
        <p:spPr>
          <a:xfrm>
            <a:off x="912813" y="1600201"/>
            <a:ext cx="5181599" cy="1647825"/>
          </a:xfrm>
        </p:spPr>
        <p:txBody>
          <a:bodyPr lIns="457200" tIns="182880" rIns="457200" bIns="182880"/>
          <a:lstStyle/>
          <a:p>
            <a:pPr marL="0" indent="0" algn="ctr">
              <a:buNone/>
            </a:pPr>
            <a:r>
              <a:rPr lang="en-US" sz="3400" b="1" dirty="0"/>
              <a:t>Backup to            public cloud</a:t>
            </a:r>
          </a:p>
        </p:txBody>
      </p:sp>
      <p:sp>
        <p:nvSpPr>
          <p:cNvPr id="9" name="Text Placeholder 2">
            <a:extLst>
              <a:ext uri="{FF2B5EF4-FFF2-40B4-BE49-F238E27FC236}">
                <a16:creationId xmlns:a16="http://schemas.microsoft.com/office/drawing/2014/main" id="{0BC2E962-6D64-476A-9571-036DE09496E4}"/>
              </a:ext>
            </a:extLst>
          </p:cNvPr>
          <p:cNvSpPr txBox="1">
            <a:spLocks/>
          </p:cNvSpPr>
          <p:nvPr/>
        </p:nvSpPr>
        <p:spPr>
          <a:xfrm>
            <a:off x="6094412" y="1600201"/>
            <a:ext cx="5181600" cy="1647825"/>
          </a:xfrm>
          <a:prstGeom prst="rect">
            <a:avLst/>
          </a:prstGeom>
        </p:spPr>
        <p:txBody>
          <a:bodyPr vert="horz" lIns="457200" tIns="182880" rIns="457200" bIns="182880" rtlCol="0">
            <a:noAutofit/>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400" b="1" dirty="0"/>
              <a:t>Backup within  public cloud</a:t>
            </a:r>
          </a:p>
        </p:txBody>
      </p:sp>
      <p:sp>
        <p:nvSpPr>
          <p:cNvPr id="10" name="Text Placeholder 2">
            <a:extLst>
              <a:ext uri="{FF2B5EF4-FFF2-40B4-BE49-F238E27FC236}">
                <a16:creationId xmlns:a16="http://schemas.microsoft.com/office/drawing/2014/main" id="{EF022BD7-4B49-443E-BF5B-2C2471A54FD7}"/>
              </a:ext>
            </a:extLst>
          </p:cNvPr>
          <p:cNvSpPr txBox="1">
            <a:spLocks/>
          </p:cNvSpPr>
          <p:nvPr/>
        </p:nvSpPr>
        <p:spPr>
          <a:xfrm>
            <a:off x="912813" y="3248026"/>
            <a:ext cx="5181599" cy="1647825"/>
          </a:xfrm>
          <a:prstGeom prst="rect">
            <a:avLst/>
          </a:prstGeom>
        </p:spPr>
        <p:txBody>
          <a:bodyPr vert="horz" lIns="457200" tIns="182880" rIns="457200" bIns="182880" rtlCol="0">
            <a:noAutofit/>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400" b="1" dirty="0"/>
              <a:t>Backup across public clouds</a:t>
            </a:r>
          </a:p>
        </p:txBody>
      </p:sp>
      <p:sp>
        <p:nvSpPr>
          <p:cNvPr id="11" name="Text Placeholder 2">
            <a:extLst>
              <a:ext uri="{FF2B5EF4-FFF2-40B4-BE49-F238E27FC236}">
                <a16:creationId xmlns:a16="http://schemas.microsoft.com/office/drawing/2014/main" id="{825A9FBE-6C37-4F36-A785-1CE81EC137B5}"/>
              </a:ext>
            </a:extLst>
          </p:cNvPr>
          <p:cNvSpPr txBox="1">
            <a:spLocks/>
          </p:cNvSpPr>
          <p:nvPr/>
        </p:nvSpPr>
        <p:spPr>
          <a:xfrm>
            <a:off x="6094412" y="3248026"/>
            <a:ext cx="5181600" cy="1647825"/>
          </a:xfrm>
          <a:prstGeom prst="rect">
            <a:avLst/>
          </a:prstGeom>
        </p:spPr>
        <p:txBody>
          <a:bodyPr vert="horz" lIns="457200" tIns="182880" rIns="457200" bIns="182880" rtlCol="0">
            <a:noAutofit/>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400" b="1" dirty="0"/>
              <a:t>DR &amp; replication of VMs in the cloud</a:t>
            </a:r>
          </a:p>
        </p:txBody>
      </p:sp>
      <p:sp>
        <p:nvSpPr>
          <p:cNvPr id="12" name="Text Placeholder 2">
            <a:extLst>
              <a:ext uri="{FF2B5EF4-FFF2-40B4-BE49-F238E27FC236}">
                <a16:creationId xmlns:a16="http://schemas.microsoft.com/office/drawing/2014/main" id="{874B941B-9908-414F-A510-AA2EDD833E39}"/>
              </a:ext>
            </a:extLst>
          </p:cNvPr>
          <p:cNvSpPr txBox="1">
            <a:spLocks/>
          </p:cNvSpPr>
          <p:nvPr/>
        </p:nvSpPr>
        <p:spPr>
          <a:xfrm>
            <a:off x="912813" y="4895851"/>
            <a:ext cx="5181599" cy="1647825"/>
          </a:xfrm>
          <a:prstGeom prst="rect">
            <a:avLst/>
          </a:prstGeom>
        </p:spPr>
        <p:txBody>
          <a:bodyPr vert="horz" lIns="457200" tIns="182880" rIns="457200" bIns="182880" rtlCol="0">
            <a:noAutofit/>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400" b="1" dirty="0"/>
              <a:t>Rapid setup and teardown of VMs</a:t>
            </a:r>
          </a:p>
        </p:txBody>
      </p:sp>
      <p:sp>
        <p:nvSpPr>
          <p:cNvPr id="13" name="Text Placeholder 2">
            <a:extLst>
              <a:ext uri="{FF2B5EF4-FFF2-40B4-BE49-F238E27FC236}">
                <a16:creationId xmlns:a16="http://schemas.microsoft.com/office/drawing/2014/main" id="{495609B2-0EB6-48AA-8D0D-0BC0ACAA3703}"/>
              </a:ext>
            </a:extLst>
          </p:cNvPr>
          <p:cNvSpPr txBox="1">
            <a:spLocks/>
          </p:cNvSpPr>
          <p:nvPr/>
        </p:nvSpPr>
        <p:spPr>
          <a:xfrm>
            <a:off x="6094412" y="4895851"/>
            <a:ext cx="5181600" cy="1647825"/>
          </a:xfrm>
          <a:prstGeom prst="rect">
            <a:avLst/>
          </a:prstGeom>
        </p:spPr>
        <p:txBody>
          <a:bodyPr vert="horz" lIns="457200" tIns="182880" rIns="457200" bIns="182880" rtlCol="0">
            <a:noAutofit/>
          </a:bodyPr>
          <a:lstStyle>
            <a:lvl1pPr marL="182880" marR="0" indent="-182880" algn="l" defTabSz="914400" rtl="0" eaLnBrk="1" fontAlgn="auto" latinLnBrk="0" hangingPunct="1">
              <a:lnSpc>
                <a:spcPct val="100000"/>
              </a:lnSpc>
              <a:spcBef>
                <a:spcPts val="0"/>
              </a:spcBef>
              <a:spcAft>
                <a:spcPts val="600"/>
              </a:spcAft>
              <a:buClr>
                <a:schemeClr val="accent2"/>
              </a:buClr>
              <a:buSzTx/>
              <a:buFont typeface="Arial" charset="0"/>
              <a:buChar char="•"/>
              <a:tabLst/>
              <a:defRPr sz="2000" kern="1200" baseline="0">
                <a:solidFill>
                  <a:schemeClr val="tx1"/>
                </a:solidFill>
                <a:latin typeface="Tahoma" charset="0"/>
                <a:ea typeface="Tahoma" charset="0"/>
                <a:cs typeface="Tahoma" charset="0"/>
              </a:defRPr>
            </a:lvl1pPr>
            <a:lvl2pPr marL="365125" indent="-182563"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2pPr>
            <a:lvl3pPr marL="54864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3pPr>
            <a:lvl4pPr marL="73152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4pPr>
            <a:lvl5pPr marL="914400" indent="-182880" algn="l" defTabSz="914400" rtl="0" eaLnBrk="1" latinLnBrk="0" hangingPunct="1">
              <a:lnSpc>
                <a:spcPct val="100000"/>
              </a:lnSpc>
              <a:spcBef>
                <a:spcPts val="0"/>
              </a:spcBef>
              <a:spcAft>
                <a:spcPts val="600"/>
              </a:spcAft>
              <a:buClr>
                <a:schemeClr val="accent4"/>
              </a:buClr>
              <a:buFont typeface="Arial" charset="0"/>
              <a:buChar char="•"/>
              <a:tabLst/>
              <a:defRPr sz="2000" kern="1200" baseline="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400" b="1" dirty="0"/>
              <a:t>Platform migration to public cloud</a:t>
            </a:r>
          </a:p>
        </p:txBody>
      </p:sp>
    </p:spTree>
    <p:extLst>
      <p:ext uri="{BB962C8B-B14F-4D97-AF65-F5344CB8AC3E}">
        <p14:creationId xmlns:p14="http://schemas.microsoft.com/office/powerpoint/2010/main" val="89010856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7F74B2-2ABF-4993-8936-98D6A7120C60}"/>
              </a:ext>
            </a:extLst>
          </p:cNvPr>
          <p:cNvSpPr>
            <a:spLocks noGrp="1"/>
          </p:cNvSpPr>
          <p:nvPr>
            <p:ph type="body" sz="quarter" idx="10"/>
          </p:nvPr>
        </p:nvSpPr>
        <p:spPr/>
        <p:txBody>
          <a:bodyPr/>
          <a:lstStyle/>
          <a:p>
            <a:r>
              <a:rPr lang="en-US" dirty="0"/>
              <a:t>New Capabilities in SP14</a:t>
            </a:r>
          </a:p>
        </p:txBody>
      </p:sp>
    </p:spTree>
    <p:extLst>
      <p:ext uri="{BB962C8B-B14F-4D97-AF65-F5344CB8AC3E}">
        <p14:creationId xmlns:p14="http://schemas.microsoft.com/office/powerpoint/2010/main" val="72293170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35D8-8B0B-4136-8E78-C5CA6097B61A}"/>
              </a:ext>
            </a:extLst>
          </p:cNvPr>
          <p:cNvSpPr>
            <a:spLocks noGrp="1"/>
          </p:cNvSpPr>
          <p:nvPr>
            <p:ph type="title"/>
          </p:nvPr>
        </p:nvSpPr>
        <p:spPr/>
        <p:txBody>
          <a:bodyPr/>
          <a:lstStyle/>
          <a:p>
            <a:r>
              <a:rPr lang="en-US" dirty="0"/>
              <a:t>But Before We Do That… Commvault Service Pack Cadence</a:t>
            </a:r>
          </a:p>
        </p:txBody>
      </p:sp>
      <p:sp>
        <p:nvSpPr>
          <p:cNvPr id="3" name="Text Placeholder 2">
            <a:extLst>
              <a:ext uri="{FF2B5EF4-FFF2-40B4-BE49-F238E27FC236}">
                <a16:creationId xmlns:a16="http://schemas.microsoft.com/office/drawing/2014/main" id="{A343EECB-67DD-420B-9595-19B2F0CF7679}"/>
              </a:ext>
            </a:extLst>
          </p:cNvPr>
          <p:cNvSpPr>
            <a:spLocks noGrp="1"/>
          </p:cNvSpPr>
          <p:nvPr>
            <p:ph type="body" sz="quarter" idx="10"/>
          </p:nvPr>
        </p:nvSpPr>
        <p:spPr/>
        <p:txBody>
          <a:bodyPr/>
          <a:lstStyle/>
          <a:p>
            <a:r>
              <a:rPr lang="en-US" dirty="0"/>
              <a:t>Service Packs are cumulative patches and updates that come out every three months (sometimes with hot-fixes in between months);</a:t>
            </a:r>
          </a:p>
          <a:p>
            <a:endParaRPr lang="en-US" dirty="0"/>
          </a:p>
          <a:p>
            <a:r>
              <a:rPr lang="en-US" dirty="0"/>
              <a:t>We fully support the current, and past 4 service packs before support EOL;</a:t>
            </a:r>
          </a:p>
          <a:p>
            <a:endParaRPr lang="en-US" dirty="0"/>
          </a:p>
          <a:p>
            <a:r>
              <a:rPr lang="en-US" dirty="0"/>
              <a:t>Rough Schedule:									15-MAR		15-JUN		15-SEP		15-DEC</a:t>
            </a:r>
          </a:p>
          <a:p>
            <a:endParaRPr lang="en-US" dirty="0"/>
          </a:p>
          <a:p>
            <a:r>
              <a:rPr lang="en-US" dirty="0"/>
              <a:t>Details in public domain and on </a:t>
            </a:r>
            <a:r>
              <a:rPr lang="en-US" dirty="0" err="1"/>
              <a:t>MySHI</a:t>
            </a:r>
            <a:r>
              <a:rPr lang="en-US" dirty="0"/>
              <a:t> in the </a:t>
            </a:r>
            <a:r>
              <a:rPr lang="en-US" b="1" dirty="0"/>
              <a:t>Customer Facing</a:t>
            </a:r>
            <a:r>
              <a:rPr lang="en-US" dirty="0"/>
              <a:t> folder.</a:t>
            </a:r>
            <a:endParaRPr lang="en-US" b="1" dirty="0"/>
          </a:p>
        </p:txBody>
      </p:sp>
    </p:spTree>
    <p:extLst>
      <p:ext uri="{BB962C8B-B14F-4D97-AF65-F5344CB8AC3E}">
        <p14:creationId xmlns:p14="http://schemas.microsoft.com/office/powerpoint/2010/main" val="77553289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624"/>
                </a:solidFill>
              </a:rPr>
              <a:t>Media Agent Recordkeeping</a:t>
            </a:r>
            <a:endParaRPr lang="en-US" dirty="0"/>
          </a:p>
        </p:txBody>
      </p:sp>
      <p:sp>
        <p:nvSpPr>
          <p:cNvPr id="144" name="TextBox 143"/>
          <p:cNvSpPr txBox="1"/>
          <p:nvPr/>
        </p:nvSpPr>
        <p:spPr>
          <a:xfrm>
            <a:off x="4846201" y="1423827"/>
            <a:ext cx="1087417" cy="646331"/>
          </a:xfrm>
          <a:prstGeom prst="rect">
            <a:avLst/>
          </a:prstGeom>
          <a:noFill/>
        </p:spPr>
        <p:txBody>
          <a:bodyPr wrap="square" rtlCol="0">
            <a:spAutoFit/>
          </a:bodyPr>
          <a:lstStyle/>
          <a:p>
            <a:pPr algn="ctr" defTabSz="685800">
              <a:buClr>
                <a:srgbClr val="E31838"/>
              </a:buClr>
              <a:defRPr/>
            </a:pPr>
            <a:r>
              <a:rPr lang="en-US" sz="3600" b="1" kern="0" dirty="0">
                <a:latin typeface="Tahoma" panose="020B0604030504040204" pitchFamily="34" charset="0"/>
                <a:ea typeface="Tahoma" panose="020B0604030504040204" pitchFamily="34" charset="0"/>
                <a:cs typeface="Tahoma" panose="020B0604030504040204" pitchFamily="34" charset="0"/>
              </a:rPr>
              <a:t>OR</a:t>
            </a:r>
          </a:p>
        </p:txBody>
      </p:sp>
      <p:sp>
        <p:nvSpPr>
          <p:cNvPr id="147" name="TextBox 146"/>
          <p:cNvSpPr txBox="1"/>
          <p:nvPr/>
        </p:nvSpPr>
        <p:spPr>
          <a:xfrm>
            <a:off x="1259184" y="3324951"/>
            <a:ext cx="4642861" cy="3391891"/>
          </a:xfrm>
          <a:prstGeom prst="rect">
            <a:avLst/>
          </a:prstGeom>
          <a:noFill/>
        </p:spPr>
        <p:txBody>
          <a:bodyPr wrap="square" rtlCol="0">
            <a:spAutoFit/>
          </a:bodyPr>
          <a:lstStyle/>
          <a:p>
            <a:pPr marL="342900" indent="-342900" defTabSz="685800">
              <a:lnSpc>
                <a:spcPct val="108000"/>
              </a:lnSpc>
              <a:buClr>
                <a:srgbClr val="388EB4"/>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A ledger of every file and object</a:t>
            </a:r>
          </a:p>
          <a:p>
            <a:pPr marL="468630" lvl="1" indent="-285750" defTabSz="685800">
              <a:lnSpc>
                <a:spcPct val="108000"/>
              </a:lnSpc>
              <a:buClr>
                <a:srgbClr val="388EB4"/>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Name</a:t>
            </a:r>
          </a:p>
          <a:p>
            <a:pPr marL="468630" lvl="1" indent="-285750" defTabSz="685800">
              <a:lnSpc>
                <a:spcPct val="108000"/>
              </a:lnSpc>
              <a:buClr>
                <a:srgbClr val="388EB4"/>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Attributes</a:t>
            </a:r>
          </a:p>
          <a:p>
            <a:pPr marL="468630" lvl="1" indent="-285750" defTabSz="685800">
              <a:lnSpc>
                <a:spcPct val="108000"/>
              </a:lnSpc>
              <a:buClr>
                <a:srgbClr val="388EB4"/>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Where it came from</a:t>
            </a:r>
          </a:p>
          <a:p>
            <a:pPr marL="468630" lvl="1" indent="-285750" defTabSz="685800">
              <a:lnSpc>
                <a:spcPct val="108000"/>
              </a:lnSpc>
              <a:buClr>
                <a:srgbClr val="388EB4"/>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When it was protected</a:t>
            </a:r>
          </a:p>
          <a:p>
            <a:pPr marL="468630" lvl="1" indent="-285750" defTabSz="685800">
              <a:lnSpc>
                <a:spcPct val="108000"/>
              </a:lnSpc>
              <a:buClr>
                <a:srgbClr val="388EB4"/>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How it was protected</a:t>
            </a:r>
          </a:p>
          <a:p>
            <a:pPr marL="468630" lvl="1" indent="-285750" defTabSz="685800">
              <a:lnSpc>
                <a:spcPct val="108000"/>
              </a:lnSpc>
              <a:buClr>
                <a:srgbClr val="388EB4"/>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Where it is going (disk/cloud/tape)</a:t>
            </a:r>
          </a:p>
          <a:p>
            <a:pPr marL="342900" lvl="0" indent="-342900" defTabSz="685800">
              <a:lnSpc>
                <a:spcPct val="108000"/>
              </a:lnSpc>
              <a:buClr>
                <a:srgbClr val="388EB4"/>
              </a:buClr>
              <a:buFont typeface="Tahoma" panose="020B0604030504040204" pitchFamily="34" charset="0"/>
              <a:buChar char="•"/>
              <a:defRPr/>
            </a:pPr>
            <a:r>
              <a:rPr lang="en-US" sz="2000" kern="0" dirty="0">
                <a:solidFill>
                  <a:srgbClr val="000624"/>
                </a:solidFill>
                <a:latin typeface="Tahoma" panose="020B0604030504040204" pitchFamily="34" charset="0"/>
                <a:ea typeface="Tahoma" panose="020B0604030504040204" pitchFamily="34" charset="0"/>
                <a:cs typeface="Tahoma" panose="020B0604030504040204" pitchFamily="34" charset="0"/>
              </a:rPr>
              <a:t>Access Requirements</a:t>
            </a:r>
          </a:p>
          <a:p>
            <a:pPr marL="468630" lvl="1" indent="-285750" defTabSz="685800">
              <a:lnSpc>
                <a:spcPct val="108000"/>
              </a:lnSpc>
              <a:buClr>
                <a:srgbClr val="388EB4"/>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Backup / Archive operations</a:t>
            </a:r>
          </a:p>
          <a:p>
            <a:pPr marL="468630" lvl="1" indent="-285750" defTabSz="685800">
              <a:lnSpc>
                <a:spcPct val="108000"/>
              </a:lnSpc>
              <a:buClr>
                <a:srgbClr val="388EB4"/>
              </a:buClr>
              <a:buFont typeface="Tahoma" panose="020B0604030504040204" pitchFamily="34" charset="0"/>
              <a:buChar char="-"/>
              <a:defRPr/>
            </a:pPr>
            <a:r>
              <a:rPr lang="en-US" sz="1600" kern="0" dirty="0">
                <a:solidFill>
                  <a:srgbClr val="000624"/>
                </a:solidFill>
                <a:latin typeface="Tahoma" panose="020B0604030504040204" pitchFamily="34" charset="0"/>
                <a:ea typeface="Tahoma" panose="020B0604030504040204" pitchFamily="34" charset="0"/>
                <a:cs typeface="Tahoma" panose="020B0604030504040204" pitchFamily="34" charset="0"/>
              </a:rPr>
              <a:t>Cleanup / Data Aging operations</a:t>
            </a:r>
          </a:p>
          <a:p>
            <a:pPr marL="468630" lvl="1" indent="-285750" defTabSz="685800">
              <a:lnSpc>
                <a:spcPct val="108000"/>
              </a:lnSpc>
              <a:buClr>
                <a:srgbClr val="388EB4"/>
              </a:buClr>
              <a:buFont typeface="Tahoma" panose="020B0604030504040204" pitchFamily="34" charset="0"/>
              <a:buChar char="-"/>
              <a:defRPr/>
            </a:pPr>
            <a:r>
              <a:rPr lang="en-US" sz="1600" kern="0" dirty="0">
                <a:solidFill>
                  <a:srgbClr val="000624"/>
                </a:solidFill>
                <a:latin typeface="Tahoma" panose="020B0604030504040204" pitchFamily="34" charset="0"/>
                <a:ea typeface="Tahoma" panose="020B0604030504040204" pitchFamily="34" charset="0"/>
                <a:cs typeface="Tahoma" panose="020B0604030504040204" pitchFamily="34" charset="0"/>
              </a:rPr>
              <a:t>Browsing operations</a:t>
            </a:r>
          </a:p>
          <a:p>
            <a:pPr marL="468630" lvl="1" indent="-285750" defTabSz="685800">
              <a:lnSpc>
                <a:spcPct val="108000"/>
              </a:lnSpc>
              <a:buClr>
                <a:srgbClr val="388EB4"/>
              </a:buClr>
              <a:buFont typeface="Tahoma" panose="020B0604030504040204" pitchFamily="34" charset="0"/>
              <a:buChar char="-"/>
              <a:defRPr/>
            </a:pPr>
            <a:r>
              <a:rPr lang="en-US" sz="1600" kern="0" dirty="0">
                <a:solidFill>
                  <a:srgbClr val="000624"/>
                </a:solidFill>
                <a:latin typeface="Tahoma" panose="020B0604030504040204" pitchFamily="34" charset="0"/>
                <a:ea typeface="Tahoma" panose="020B0604030504040204" pitchFamily="34" charset="0"/>
                <a:cs typeface="Tahoma" panose="020B0604030504040204" pitchFamily="34" charset="0"/>
              </a:rPr>
              <a:t>Restore operations</a:t>
            </a:r>
            <a:endParaRPr lang="en-US" sz="1600" kern="0" dirty="0">
              <a:latin typeface="Tahoma" panose="020B0604030504040204" pitchFamily="34" charset="0"/>
              <a:ea typeface="Tahoma" panose="020B0604030504040204" pitchFamily="34" charset="0"/>
              <a:cs typeface="Tahoma" panose="020B0604030504040204" pitchFamily="34" charset="0"/>
            </a:endParaRPr>
          </a:p>
        </p:txBody>
      </p:sp>
      <p:pic>
        <p:nvPicPr>
          <p:cNvPr id="311" name="Disk_Part1">
            <a:extLst>
              <a:ext uri="{FF2B5EF4-FFF2-40B4-BE49-F238E27FC236}">
                <a16:creationId xmlns:a16="http://schemas.microsoft.com/office/drawing/2014/main" id="{A86EFC66-BBFC-42A9-A92E-33B2E7A78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522" y="1498150"/>
            <a:ext cx="508693" cy="662399"/>
          </a:xfrm>
          <a:prstGeom prst="rect">
            <a:avLst/>
          </a:prstGeom>
        </p:spPr>
      </p:pic>
      <p:pic>
        <p:nvPicPr>
          <p:cNvPr id="321" name="Picture 320">
            <a:extLst>
              <a:ext uri="{FF2B5EF4-FFF2-40B4-BE49-F238E27FC236}">
                <a16:creationId xmlns:a16="http://schemas.microsoft.com/office/drawing/2014/main" id="{0FFA2868-E2CE-4A87-B988-5E32F7B578C4}"/>
              </a:ext>
            </a:extLst>
          </p:cNvPr>
          <p:cNvPicPr>
            <a:picLocks noChangeAspect="1"/>
          </p:cNvPicPr>
          <p:nvPr/>
        </p:nvPicPr>
        <p:blipFill>
          <a:blip r:embed="rId4"/>
          <a:stretch>
            <a:fillRect/>
          </a:stretch>
        </p:blipFill>
        <p:spPr>
          <a:xfrm>
            <a:off x="6108267" y="1371362"/>
            <a:ext cx="2552482" cy="743081"/>
          </a:xfrm>
          <a:prstGeom prst="rect">
            <a:avLst/>
          </a:prstGeom>
        </p:spPr>
      </p:pic>
      <p:sp>
        <p:nvSpPr>
          <p:cNvPr id="324" name="TextBox 323">
            <a:extLst>
              <a:ext uri="{FF2B5EF4-FFF2-40B4-BE49-F238E27FC236}">
                <a16:creationId xmlns:a16="http://schemas.microsoft.com/office/drawing/2014/main" id="{2A1F7BC6-D261-47E0-9436-78857F6CFA4E}"/>
              </a:ext>
            </a:extLst>
          </p:cNvPr>
          <p:cNvSpPr txBox="1"/>
          <p:nvPr/>
        </p:nvSpPr>
        <p:spPr>
          <a:xfrm>
            <a:off x="7039977" y="2929171"/>
            <a:ext cx="3499079" cy="400110"/>
          </a:xfrm>
          <a:prstGeom prst="rect">
            <a:avLst/>
          </a:prstGeom>
          <a:noFill/>
        </p:spPr>
        <p:txBody>
          <a:bodyPr wrap="square" rtlCol="0">
            <a:spAutoFit/>
          </a:bodyPr>
          <a:lstStyle/>
          <a:p>
            <a:pPr defTabSz="685800">
              <a:buClr>
                <a:srgbClr val="E31838"/>
              </a:buClr>
              <a:defRPr/>
            </a:pPr>
            <a:r>
              <a:rPr lang="en-US" sz="2000" b="1" kern="0" dirty="0">
                <a:solidFill>
                  <a:srgbClr val="880F45"/>
                </a:solidFill>
                <a:latin typeface="Tahoma" panose="020B0604030504040204" pitchFamily="34" charset="0"/>
                <a:ea typeface="Tahoma" panose="020B0604030504040204" pitchFamily="34" charset="0"/>
                <a:cs typeface="Tahoma" panose="020B0604030504040204" pitchFamily="34" charset="0"/>
              </a:rPr>
              <a:t>Deduplication Database</a:t>
            </a:r>
            <a:endParaRPr lang="en-US" sz="3600" b="1" kern="0" dirty="0">
              <a:solidFill>
                <a:srgbClr val="880F45"/>
              </a:solidFill>
              <a:latin typeface="Tahoma" panose="020B0604030504040204" pitchFamily="34" charset="0"/>
              <a:ea typeface="Tahoma" panose="020B0604030504040204" pitchFamily="34" charset="0"/>
              <a:cs typeface="Tahoma" panose="020B0604030504040204" pitchFamily="34" charset="0"/>
            </a:endParaRPr>
          </a:p>
        </p:txBody>
      </p:sp>
      <p:pic>
        <p:nvPicPr>
          <p:cNvPr id="325" name="Disk_Part1">
            <a:extLst>
              <a:ext uri="{FF2B5EF4-FFF2-40B4-BE49-F238E27FC236}">
                <a16:creationId xmlns:a16="http://schemas.microsoft.com/office/drawing/2014/main" id="{A2256A5F-D0E1-447C-967D-F461E875046C}"/>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9600"/>
                    </a14:imgEffect>
                  </a14:imgLayer>
                </a14:imgProps>
              </a:ext>
              <a:ext uri="{28A0092B-C50C-407E-A947-70E740481C1C}">
                <a14:useLocalDpi xmlns:a14="http://schemas.microsoft.com/office/drawing/2010/main" val="0"/>
              </a:ext>
            </a:extLst>
          </a:blip>
          <a:stretch>
            <a:fillRect/>
          </a:stretch>
        </p:blipFill>
        <p:spPr>
          <a:xfrm>
            <a:off x="3528523" y="1498150"/>
            <a:ext cx="508693" cy="662399"/>
          </a:xfrm>
          <a:prstGeom prst="rect">
            <a:avLst/>
          </a:prstGeom>
        </p:spPr>
      </p:pic>
      <p:sp>
        <p:nvSpPr>
          <p:cNvPr id="326" name="TextBox 325">
            <a:extLst>
              <a:ext uri="{FF2B5EF4-FFF2-40B4-BE49-F238E27FC236}">
                <a16:creationId xmlns:a16="http://schemas.microsoft.com/office/drawing/2014/main" id="{34C3AB9B-E2B7-411F-A368-C340ADF6F7FB}"/>
              </a:ext>
            </a:extLst>
          </p:cNvPr>
          <p:cNvSpPr txBox="1"/>
          <p:nvPr/>
        </p:nvSpPr>
        <p:spPr>
          <a:xfrm>
            <a:off x="1619396" y="2930447"/>
            <a:ext cx="3326913" cy="400110"/>
          </a:xfrm>
          <a:prstGeom prst="rect">
            <a:avLst/>
          </a:prstGeom>
          <a:noFill/>
        </p:spPr>
        <p:txBody>
          <a:bodyPr wrap="square" rtlCol="0">
            <a:spAutoFit/>
          </a:bodyPr>
          <a:lstStyle/>
          <a:p>
            <a:pPr defTabSz="685800">
              <a:buClr>
                <a:srgbClr val="E31838"/>
              </a:buClr>
              <a:defRPr/>
            </a:pPr>
            <a:r>
              <a:rPr lang="en-US" sz="2000" b="1" kern="0" dirty="0">
                <a:solidFill>
                  <a:srgbClr val="388EB4"/>
                </a:solidFill>
                <a:latin typeface="Tahoma" panose="020B0604030504040204" pitchFamily="34" charset="0"/>
                <a:ea typeface="Tahoma" panose="020B0604030504040204" pitchFamily="34" charset="0"/>
                <a:cs typeface="Tahoma" panose="020B0604030504040204" pitchFamily="34" charset="0"/>
              </a:rPr>
              <a:t>Index Cache</a:t>
            </a:r>
            <a:endParaRPr lang="en-US" sz="3600" b="1" kern="0" dirty="0">
              <a:solidFill>
                <a:srgbClr val="388EB4"/>
              </a:solidFill>
              <a:latin typeface="Tahoma" panose="020B0604030504040204" pitchFamily="34" charset="0"/>
              <a:ea typeface="Tahoma" panose="020B0604030504040204" pitchFamily="34" charset="0"/>
              <a:cs typeface="Tahoma" panose="020B0604030504040204" pitchFamily="34" charset="0"/>
            </a:endParaRPr>
          </a:p>
        </p:txBody>
      </p:sp>
      <p:pic>
        <p:nvPicPr>
          <p:cNvPr id="310" name="Picture 309">
            <a:extLst>
              <a:ext uri="{FF2B5EF4-FFF2-40B4-BE49-F238E27FC236}">
                <a16:creationId xmlns:a16="http://schemas.microsoft.com/office/drawing/2014/main" id="{AD4D99D2-70D2-4AC2-BFCA-CCA433D6B358}"/>
              </a:ext>
            </a:extLst>
          </p:cNvPr>
          <p:cNvPicPr>
            <a:picLocks noChangeAspect="1"/>
          </p:cNvPicPr>
          <p:nvPr/>
        </p:nvPicPr>
        <p:blipFill>
          <a:blip r:embed="rId7"/>
          <a:stretch>
            <a:fillRect/>
          </a:stretch>
        </p:blipFill>
        <p:spPr>
          <a:xfrm>
            <a:off x="3579313" y="962357"/>
            <a:ext cx="1306186" cy="1306186"/>
          </a:xfrm>
          <a:prstGeom prst="rect">
            <a:avLst/>
          </a:prstGeom>
        </p:spPr>
      </p:pic>
      <p:sp>
        <p:nvSpPr>
          <p:cNvPr id="327" name="TextBox 326">
            <a:extLst>
              <a:ext uri="{FF2B5EF4-FFF2-40B4-BE49-F238E27FC236}">
                <a16:creationId xmlns:a16="http://schemas.microsoft.com/office/drawing/2014/main" id="{ECC4D14C-B5FD-4080-AC27-D734DE5CFEB0}"/>
              </a:ext>
            </a:extLst>
          </p:cNvPr>
          <p:cNvSpPr txBox="1"/>
          <p:nvPr/>
        </p:nvSpPr>
        <p:spPr>
          <a:xfrm>
            <a:off x="6704777" y="3324951"/>
            <a:ext cx="4810464" cy="2860078"/>
          </a:xfrm>
          <a:prstGeom prst="rect">
            <a:avLst/>
          </a:prstGeom>
          <a:noFill/>
        </p:spPr>
        <p:txBody>
          <a:bodyPr wrap="square" rtlCol="0">
            <a:spAutoFit/>
          </a:bodyPr>
          <a:lstStyle/>
          <a:p>
            <a:pPr marL="342900" indent="-342900" defTabSz="685800">
              <a:lnSpc>
                <a:spcPct val="108000"/>
              </a:lnSpc>
              <a:buClr>
                <a:srgbClr val="880F45"/>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A ledger of every data block</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Unique block signature</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Number of times a signature is identified</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Tied to a common set of storage policy rules</a:t>
            </a:r>
          </a:p>
          <a:p>
            <a:pPr marL="468630" lvl="1" indent="-285750" defTabSz="685800">
              <a:lnSpc>
                <a:spcPct val="108000"/>
              </a:lnSpc>
              <a:buClr>
                <a:srgbClr val="880F45"/>
              </a:buClr>
              <a:buFont typeface="Tahoma" panose="020B0604030504040204" pitchFamily="34" charset="0"/>
              <a:buChar char="-"/>
              <a:defRPr/>
            </a:pPr>
            <a:endParaRPr lang="en-US" sz="1600" kern="0" dirty="0">
              <a:latin typeface="Tahoma" panose="020B0604030504040204" pitchFamily="34" charset="0"/>
              <a:ea typeface="Tahoma" panose="020B0604030504040204" pitchFamily="34" charset="0"/>
              <a:cs typeface="Tahoma" panose="020B0604030504040204" pitchFamily="34" charset="0"/>
            </a:endParaRPr>
          </a:p>
          <a:p>
            <a:pPr marL="468630" lvl="1" indent="-285750" defTabSz="685800">
              <a:lnSpc>
                <a:spcPct val="108000"/>
              </a:lnSpc>
              <a:buClr>
                <a:srgbClr val="880F45"/>
              </a:buClr>
              <a:buFont typeface="Tahoma" panose="020B0604030504040204" pitchFamily="34" charset="0"/>
              <a:buChar char="-"/>
              <a:defRPr/>
            </a:pPr>
            <a:endParaRPr lang="en-US" sz="1600" kern="0" dirty="0">
              <a:latin typeface="Tahoma" panose="020B0604030504040204" pitchFamily="34" charset="0"/>
              <a:ea typeface="Tahoma" panose="020B0604030504040204" pitchFamily="34" charset="0"/>
              <a:cs typeface="Tahoma" panose="020B0604030504040204" pitchFamily="34" charset="0"/>
            </a:endParaRPr>
          </a:p>
          <a:p>
            <a:pPr marL="468630" lvl="1" indent="-285750" defTabSz="685800">
              <a:lnSpc>
                <a:spcPct val="108000"/>
              </a:lnSpc>
              <a:buClr>
                <a:srgbClr val="880F45"/>
              </a:buClr>
              <a:buFont typeface="Tahoma" panose="020B0604030504040204" pitchFamily="34" charset="0"/>
              <a:buChar char="-"/>
              <a:defRPr/>
            </a:pPr>
            <a:endParaRPr lang="en-US" sz="1600" kern="0" dirty="0">
              <a:latin typeface="Tahoma" panose="020B0604030504040204" pitchFamily="34" charset="0"/>
              <a:ea typeface="Tahoma" panose="020B0604030504040204" pitchFamily="34" charset="0"/>
              <a:cs typeface="Tahoma" panose="020B0604030504040204" pitchFamily="34" charset="0"/>
            </a:endParaRPr>
          </a:p>
          <a:p>
            <a:pPr marL="342900" indent="-342900" defTabSz="685800">
              <a:lnSpc>
                <a:spcPct val="108000"/>
              </a:lnSpc>
              <a:buClr>
                <a:srgbClr val="880F45"/>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Access Requirements</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Backup / Archive operations</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Cleanup / Data Aging operations</a:t>
            </a:r>
          </a:p>
        </p:txBody>
      </p:sp>
      <p:grpSp>
        <p:nvGrpSpPr>
          <p:cNvPr id="30" name="Group 29">
            <a:extLst>
              <a:ext uri="{FF2B5EF4-FFF2-40B4-BE49-F238E27FC236}">
                <a16:creationId xmlns:a16="http://schemas.microsoft.com/office/drawing/2014/main" id="{973304D7-C6C7-4400-937F-CAADD8F094B2}"/>
              </a:ext>
            </a:extLst>
          </p:cNvPr>
          <p:cNvGrpSpPr/>
          <p:nvPr/>
        </p:nvGrpSpPr>
        <p:grpSpPr>
          <a:xfrm>
            <a:off x="4135573" y="3324951"/>
            <a:ext cx="2841168" cy="3097114"/>
            <a:chOff x="4135573" y="3324951"/>
            <a:chExt cx="2841168" cy="3097114"/>
          </a:xfrm>
        </p:grpSpPr>
        <p:cxnSp>
          <p:nvCxnSpPr>
            <p:cNvPr id="5" name="Connector: Elbow 4">
              <a:extLst>
                <a:ext uri="{FF2B5EF4-FFF2-40B4-BE49-F238E27FC236}">
                  <a16:creationId xmlns:a16="http://schemas.microsoft.com/office/drawing/2014/main" id="{4ED531A1-089C-4670-8459-EA559B3FC160}"/>
                </a:ext>
              </a:extLst>
            </p:cNvPr>
            <p:cNvCxnSpPr>
              <a:cxnSpLocks/>
              <a:stCxn id="3" idx="3"/>
              <a:endCxn id="22" idx="4"/>
            </p:cNvCxnSpPr>
            <p:nvPr/>
          </p:nvCxnSpPr>
          <p:spPr>
            <a:xfrm flipV="1">
              <a:off x="4135573" y="5114535"/>
              <a:ext cx="2531041" cy="130753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quot;Not Allowed&quot; Symbol 21">
              <a:extLst>
                <a:ext uri="{FF2B5EF4-FFF2-40B4-BE49-F238E27FC236}">
                  <a16:creationId xmlns:a16="http://schemas.microsoft.com/office/drawing/2014/main" id="{EDA38EEC-F26F-4FE5-A60A-47087435D884}"/>
                </a:ext>
              </a:extLst>
            </p:cNvPr>
            <p:cNvSpPr/>
            <p:nvPr/>
          </p:nvSpPr>
          <p:spPr>
            <a:xfrm>
              <a:off x="6356487" y="4497882"/>
              <a:ext cx="620254" cy="616653"/>
            </a:xfrm>
            <a:prstGeom prst="noSmoking">
              <a:avLst>
                <a:gd name="adj" fmla="val 18014"/>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schemeClr val="tx1"/>
                </a:solidFill>
                <a:latin typeface="Tahoma" charset="0"/>
                <a:ea typeface="Tahoma" charset="0"/>
                <a:cs typeface="Tahoma" charset="0"/>
              </a:endParaRPr>
            </a:p>
          </p:txBody>
        </p:sp>
        <p:cxnSp>
          <p:nvCxnSpPr>
            <p:cNvPr id="26" name="Straight Arrow Connector 25">
              <a:extLst>
                <a:ext uri="{FF2B5EF4-FFF2-40B4-BE49-F238E27FC236}">
                  <a16:creationId xmlns:a16="http://schemas.microsoft.com/office/drawing/2014/main" id="{2D09147B-2641-47E1-B5DB-BE8A895E4240}"/>
                </a:ext>
              </a:extLst>
            </p:cNvPr>
            <p:cNvCxnSpPr>
              <a:cxnSpLocks/>
              <a:stCxn id="22" idx="0"/>
            </p:cNvCxnSpPr>
            <p:nvPr/>
          </p:nvCxnSpPr>
          <p:spPr>
            <a:xfrm flipV="1">
              <a:off x="6666614" y="3324951"/>
              <a:ext cx="0" cy="11729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63585E84-4995-474F-8EF7-7307BD8BB3B1}"/>
              </a:ext>
            </a:extLst>
          </p:cNvPr>
          <p:cNvGrpSpPr/>
          <p:nvPr/>
        </p:nvGrpSpPr>
        <p:grpSpPr>
          <a:xfrm>
            <a:off x="1403499" y="6156251"/>
            <a:ext cx="5263115" cy="531628"/>
            <a:chOff x="1403499" y="6156251"/>
            <a:chExt cx="5263115" cy="531628"/>
          </a:xfrm>
        </p:grpSpPr>
        <p:sp>
          <p:nvSpPr>
            <p:cNvPr id="3" name="Rectangle 2">
              <a:extLst>
                <a:ext uri="{FF2B5EF4-FFF2-40B4-BE49-F238E27FC236}">
                  <a16:creationId xmlns:a16="http://schemas.microsoft.com/office/drawing/2014/main" id="{994C86C2-8F2D-42C3-AD79-0C17793251EC}"/>
                </a:ext>
              </a:extLst>
            </p:cNvPr>
            <p:cNvSpPr/>
            <p:nvPr/>
          </p:nvSpPr>
          <p:spPr>
            <a:xfrm>
              <a:off x="1403499" y="6156251"/>
              <a:ext cx="2732074" cy="531628"/>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cxnSp>
          <p:nvCxnSpPr>
            <p:cNvPr id="29" name="Straight Connector 28">
              <a:extLst>
                <a:ext uri="{FF2B5EF4-FFF2-40B4-BE49-F238E27FC236}">
                  <a16:creationId xmlns:a16="http://schemas.microsoft.com/office/drawing/2014/main" id="{83C25C0C-E91C-4C7B-ABDC-0E4B543028C1}"/>
                </a:ext>
              </a:extLst>
            </p:cNvPr>
            <p:cNvCxnSpPr>
              <a:cxnSpLocks/>
              <a:stCxn id="3" idx="3"/>
            </p:cNvCxnSpPr>
            <p:nvPr/>
          </p:nvCxnSpPr>
          <p:spPr>
            <a:xfrm>
              <a:off x="4135573" y="6422065"/>
              <a:ext cx="2531041"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51CDF91B-FD21-4A30-A423-B08B1A09F52F}"/>
              </a:ext>
            </a:extLst>
          </p:cNvPr>
          <p:cNvSpPr/>
          <p:nvPr/>
        </p:nvSpPr>
        <p:spPr>
          <a:xfrm>
            <a:off x="-1" y="1"/>
            <a:ext cx="4227095" cy="202018"/>
          </a:xfrm>
          <a:prstGeom prst="rect">
            <a:avLst/>
          </a:prstGeom>
          <a:solidFill>
            <a:srgbClr val="0073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800" b="1" spc="50" dirty="0"/>
              <a:t>SP14 DEEP TECHNICAL: </a:t>
            </a:r>
            <a:r>
              <a:rPr lang="en-US" sz="800" spc="50" dirty="0"/>
              <a:t>Enhancements to Data Deduplication</a:t>
            </a:r>
          </a:p>
        </p:txBody>
      </p:sp>
    </p:spTree>
    <p:extLst>
      <p:ext uri="{BB962C8B-B14F-4D97-AF65-F5344CB8AC3E}">
        <p14:creationId xmlns:p14="http://schemas.microsoft.com/office/powerpoint/2010/main" val="311325252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 calcmode="lin" valueType="num">
                                      <p:cBhvr>
                                        <p:cTn id="7" dur="250" fill="hold"/>
                                        <p:tgtEl>
                                          <p:spTgt spid="325"/>
                                        </p:tgtEl>
                                        <p:attrNameLst>
                                          <p:attrName>ppt_w</p:attrName>
                                        </p:attrNameLst>
                                      </p:cBhvr>
                                      <p:tavLst>
                                        <p:tav tm="0">
                                          <p:val>
                                            <p:fltVal val="0"/>
                                          </p:val>
                                        </p:tav>
                                        <p:tav tm="100000">
                                          <p:val>
                                            <p:strVal val="#ppt_w"/>
                                          </p:val>
                                        </p:tav>
                                      </p:tavLst>
                                    </p:anim>
                                    <p:anim calcmode="lin" valueType="num">
                                      <p:cBhvr>
                                        <p:cTn id="8" dur="250" fill="hold"/>
                                        <p:tgtEl>
                                          <p:spTgt spid="325"/>
                                        </p:tgtEl>
                                        <p:attrNameLst>
                                          <p:attrName>ppt_h</p:attrName>
                                        </p:attrNameLst>
                                      </p:cBhvr>
                                      <p:tavLst>
                                        <p:tav tm="0">
                                          <p:val>
                                            <p:fltVal val="0"/>
                                          </p:val>
                                        </p:tav>
                                        <p:tav tm="100000">
                                          <p:val>
                                            <p:strVal val="#ppt_h"/>
                                          </p:val>
                                        </p:tav>
                                      </p:tavLst>
                                    </p:anim>
                                    <p:animEffect transition="in" filter="fade">
                                      <p:cBhvr>
                                        <p:cTn id="9" dur="250"/>
                                        <p:tgtEl>
                                          <p:spTgt spid="325"/>
                                        </p:tgtEl>
                                      </p:cBhvr>
                                    </p:animEffect>
                                  </p:childTnLst>
                                </p:cTn>
                              </p:par>
                              <p:par>
                                <p:cTn id="10" presetID="42" presetClass="path" presetSubtype="0" fill="hold" nodeType="withEffect">
                                  <p:stCondLst>
                                    <p:cond delay="100"/>
                                  </p:stCondLst>
                                  <p:childTnLst>
                                    <p:animMotion origin="layout" path="M 2.71685E-6 3.33333E-6 L -0.20696 0.17014 " pathEditMode="relative" rAng="0" ptsTypes="AA">
                                      <p:cBhvr>
                                        <p:cTn id="11" dur="500" fill="hold"/>
                                        <p:tgtEl>
                                          <p:spTgt spid="325"/>
                                        </p:tgtEl>
                                        <p:attrNameLst>
                                          <p:attrName>ppt_x</p:attrName>
                                          <p:attrName>ppt_y</p:attrName>
                                        </p:attrNameLst>
                                      </p:cBhvr>
                                      <p:rCtr x="-10354" y="8495"/>
                                    </p:animMotion>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fade">
                                      <p:cBhvr>
                                        <p:cTn id="15" dur="250"/>
                                        <p:tgtEl>
                                          <p:spTgt spid="326"/>
                                        </p:tgtEl>
                                      </p:cBhvr>
                                    </p:animEffect>
                                  </p:childTnLst>
                                </p:cTn>
                              </p:par>
                            </p:childTnLst>
                          </p:cTn>
                        </p:par>
                        <p:par>
                          <p:cTn id="16" fill="hold">
                            <p:stCondLst>
                              <p:cond delay="850"/>
                            </p:stCondLst>
                            <p:childTnLst>
                              <p:par>
                                <p:cTn id="17" presetID="1" presetClass="entr" presetSubtype="0" fill="hold" nodeType="afterEffect">
                                  <p:stCondLst>
                                    <p:cond delay="250"/>
                                  </p:stCondLst>
                                  <p:childTnLst>
                                    <p:set>
                                      <p:cBhvr>
                                        <p:cTn id="18" dur="1" fill="hold">
                                          <p:stCondLst>
                                            <p:cond delay="0"/>
                                          </p:stCondLst>
                                        </p:cTn>
                                        <p:tgtEl>
                                          <p:spTgt spid="147">
                                            <p:txEl>
                                              <p:pRg st="0" end="0"/>
                                            </p:txEl>
                                          </p:spTgt>
                                        </p:tgtEl>
                                        <p:attrNameLst>
                                          <p:attrName>style.visibility</p:attrName>
                                        </p:attrNameLst>
                                      </p:cBhvr>
                                      <p:to>
                                        <p:strVal val="visible"/>
                                      </p:to>
                                    </p:set>
                                  </p:childTnLst>
                                </p:cTn>
                              </p:par>
                              <p:par>
                                <p:cTn id="19" presetID="1" presetClass="entr" presetSubtype="0" fill="hold" nodeType="withEffect">
                                  <p:stCondLst>
                                    <p:cond delay="250"/>
                                  </p:stCondLst>
                                  <p:childTnLst>
                                    <p:set>
                                      <p:cBhvr>
                                        <p:cTn id="20" dur="1" fill="hold">
                                          <p:stCondLst>
                                            <p:cond delay="0"/>
                                          </p:stCondLst>
                                        </p:cTn>
                                        <p:tgtEl>
                                          <p:spTgt spid="147">
                                            <p:txEl>
                                              <p:pRg st="1" end="1"/>
                                            </p:txEl>
                                          </p:spTgt>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147">
                                            <p:txEl>
                                              <p:pRg st="2" end="2"/>
                                            </p:txEl>
                                          </p:spTgt>
                                        </p:tgtEl>
                                        <p:attrNameLst>
                                          <p:attrName>style.visibility</p:attrName>
                                        </p:attrNameLst>
                                      </p:cBhvr>
                                      <p:to>
                                        <p:strVal val="visible"/>
                                      </p:to>
                                    </p:set>
                                  </p:childTnLst>
                                </p:cTn>
                              </p:par>
                              <p:par>
                                <p:cTn id="23" presetID="1" presetClass="entr" presetSubtype="0" fill="hold" nodeType="withEffect">
                                  <p:stCondLst>
                                    <p:cond delay="250"/>
                                  </p:stCondLst>
                                  <p:childTnLst>
                                    <p:set>
                                      <p:cBhvr>
                                        <p:cTn id="24" dur="1" fill="hold">
                                          <p:stCondLst>
                                            <p:cond delay="0"/>
                                          </p:stCondLst>
                                        </p:cTn>
                                        <p:tgtEl>
                                          <p:spTgt spid="147">
                                            <p:txEl>
                                              <p:pRg st="3" end="3"/>
                                            </p:txEl>
                                          </p:spTgt>
                                        </p:tgtEl>
                                        <p:attrNameLst>
                                          <p:attrName>style.visibility</p:attrName>
                                        </p:attrNameLst>
                                      </p:cBhvr>
                                      <p:to>
                                        <p:strVal val="visible"/>
                                      </p:to>
                                    </p:set>
                                  </p:childTnLst>
                                </p:cTn>
                              </p:par>
                              <p:par>
                                <p:cTn id="25" presetID="1" presetClass="entr" presetSubtype="0" fill="hold" nodeType="withEffect">
                                  <p:stCondLst>
                                    <p:cond delay="250"/>
                                  </p:stCondLst>
                                  <p:childTnLst>
                                    <p:set>
                                      <p:cBhvr>
                                        <p:cTn id="26" dur="1" fill="hold">
                                          <p:stCondLst>
                                            <p:cond delay="0"/>
                                          </p:stCondLst>
                                        </p:cTn>
                                        <p:tgtEl>
                                          <p:spTgt spid="147">
                                            <p:txEl>
                                              <p:pRg st="4" end="4"/>
                                            </p:txEl>
                                          </p:spTgt>
                                        </p:tgtEl>
                                        <p:attrNameLst>
                                          <p:attrName>style.visibility</p:attrName>
                                        </p:attrNameLst>
                                      </p:cBhvr>
                                      <p:to>
                                        <p:strVal val="visible"/>
                                      </p:to>
                                    </p:set>
                                  </p:childTnLst>
                                </p:cTn>
                              </p:par>
                              <p:par>
                                <p:cTn id="27" presetID="1" presetClass="entr" presetSubtype="0" fill="hold" nodeType="withEffect">
                                  <p:stCondLst>
                                    <p:cond delay="250"/>
                                  </p:stCondLst>
                                  <p:childTnLst>
                                    <p:set>
                                      <p:cBhvr>
                                        <p:cTn id="28" dur="1" fill="hold">
                                          <p:stCondLst>
                                            <p:cond delay="0"/>
                                          </p:stCondLst>
                                        </p:cTn>
                                        <p:tgtEl>
                                          <p:spTgt spid="147">
                                            <p:txEl>
                                              <p:pRg st="5" end="5"/>
                                            </p:txEl>
                                          </p:spTgt>
                                        </p:tgtEl>
                                        <p:attrNameLst>
                                          <p:attrName>style.visibility</p:attrName>
                                        </p:attrNameLst>
                                      </p:cBhvr>
                                      <p:to>
                                        <p:strVal val="visible"/>
                                      </p:to>
                                    </p:set>
                                  </p:childTnLst>
                                </p:cTn>
                              </p:par>
                              <p:par>
                                <p:cTn id="29" presetID="1" presetClass="entr" presetSubtype="0" fill="hold" nodeType="withEffect">
                                  <p:stCondLst>
                                    <p:cond delay="250"/>
                                  </p:stCondLst>
                                  <p:childTnLst>
                                    <p:set>
                                      <p:cBhvr>
                                        <p:cTn id="30" dur="1" fill="hold">
                                          <p:stCondLst>
                                            <p:cond delay="0"/>
                                          </p:stCondLst>
                                        </p:cTn>
                                        <p:tgtEl>
                                          <p:spTgt spid="147">
                                            <p:txEl>
                                              <p:pRg st="6" end="6"/>
                                            </p:txEl>
                                          </p:spTgt>
                                        </p:tgtEl>
                                        <p:attrNameLst>
                                          <p:attrName>style.visibility</p:attrName>
                                        </p:attrNameLst>
                                      </p:cBhvr>
                                      <p:to>
                                        <p:strVal val="visible"/>
                                      </p:to>
                                    </p:set>
                                  </p:childTnLst>
                                </p:cTn>
                              </p:par>
                            </p:childTnLst>
                          </p:cTn>
                        </p:par>
                        <p:par>
                          <p:cTn id="31" fill="hold">
                            <p:stCondLst>
                              <p:cond delay="1100"/>
                            </p:stCondLst>
                            <p:childTnLst>
                              <p:par>
                                <p:cTn id="32" presetID="1" presetClass="entr" presetSubtype="0" fill="hold" nodeType="afterEffect">
                                  <p:stCondLst>
                                    <p:cond delay="250"/>
                                  </p:stCondLst>
                                  <p:childTnLst>
                                    <p:set>
                                      <p:cBhvr>
                                        <p:cTn id="33" dur="1" fill="hold">
                                          <p:stCondLst>
                                            <p:cond delay="0"/>
                                          </p:stCondLst>
                                        </p:cTn>
                                        <p:tgtEl>
                                          <p:spTgt spid="147">
                                            <p:txEl>
                                              <p:pRg st="7" end="7"/>
                                            </p:txEl>
                                          </p:spTgt>
                                        </p:tgtEl>
                                        <p:attrNameLst>
                                          <p:attrName>style.visibility</p:attrName>
                                        </p:attrNameLst>
                                      </p:cBhvr>
                                      <p:to>
                                        <p:strVal val="visible"/>
                                      </p:to>
                                    </p:set>
                                  </p:childTnLst>
                                </p:cTn>
                              </p:par>
                              <p:par>
                                <p:cTn id="34" presetID="1" presetClass="entr" presetSubtype="0" fill="hold" nodeType="withEffect">
                                  <p:stCondLst>
                                    <p:cond delay="250"/>
                                  </p:stCondLst>
                                  <p:childTnLst>
                                    <p:set>
                                      <p:cBhvr>
                                        <p:cTn id="35" dur="1" fill="hold">
                                          <p:stCondLst>
                                            <p:cond delay="0"/>
                                          </p:stCondLst>
                                        </p:cTn>
                                        <p:tgtEl>
                                          <p:spTgt spid="147">
                                            <p:txEl>
                                              <p:pRg st="8" end="8"/>
                                            </p:txEl>
                                          </p:spTgt>
                                        </p:tgtEl>
                                        <p:attrNameLst>
                                          <p:attrName>style.visibility</p:attrName>
                                        </p:attrNameLst>
                                      </p:cBhvr>
                                      <p:to>
                                        <p:strVal val="visible"/>
                                      </p:to>
                                    </p:set>
                                  </p:childTnLst>
                                </p:cTn>
                              </p:par>
                              <p:par>
                                <p:cTn id="36" presetID="1" presetClass="entr" presetSubtype="0" fill="hold" nodeType="withEffect">
                                  <p:stCondLst>
                                    <p:cond delay="250"/>
                                  </p:stCondLst>
                                  <p:childTnLst>
                                    <p:set>
                                      <p:cBhvr>
                                        <p:cTn id="37" dur="1" fill="hold">
                                          <p:stCondLst>
                                            <p:cond delay="0"/>
                                          </p:stCondLst>
                                        </p:cTn>
                                        <p:tgtEl>
                                          <p:spTgt spid="147">
                                            <p:txEl>
                                              <p:pRg st="9" end="9"/>
                                            </p:txEl>
                                          </p:spTgt>
                                        </p:tgtEl>
                                        <p:attrNameLst>
                                          <p:attrName>style.visibility</p:attrName>
                                        </p:attrNameLst>
                                      </p:cBhvr>
                                      <p:to>
                                        <p:strVal val="visible"/>
                                      </p:to>
                                    </p:set>
                                  </p:childTnLst>
                                </p:cTn>
                              </p:par>
                              <p:par>
                                <p:cTn id="38" presetID="1" presetClass="entr" presetSubtype="0" fill="hold" nodeType="withEffect">
                                  <p:stCondLst>
                                    <p:cond delay="250"/>
                                  </p:stCondLst>
                                  <p:childTnLst>
                                    <p:set>
                                      <p:cBhvr>
                                        <p:cTn id="39" dur="1" fill="hold">
                                          <p:stCondLst>
                                            <p:cond delay="0"/>
                                          </p:stCondLst>
                                        </p:cTn>
                                        <p:tgtEl>
                                          <p:spTgt spid="147">
                                            <p:txEl>
                                              <p:pRg st="10" end="10"/>
                                            </p:txEl>
                                          </p:spTgt>
                                        </p:tgtEl>
                                        <p:attrNameLst>
                                          <p:attrName>style.visibility</p:attrName>
                                        </p:attrNameLst>
                                      </p:cBhvr>
                                      <p:to>
                                        <p:strVal val="visible"/>
                                      </p:to>
                                    </p:set>
                                  </p:childTnLst>
                                </p:cTn>
                              </p:par>
                              <p:par>
                                <p:cTn id="40" presetID="1" presetClass="entr" presetSubtype="0" fill="hold" nodeType="withEffect">
                                  <p:stCondLst>
                                    <p:cond delay="250"/>
                                  </p:stCondLst>
                                  <p:childTnLst>
                                    <p:set>
                                      <p:cBhvr>
                                        <p:cTn id="41" dur="1" fill="hold">
                                          <p:stCondLst>
                                            <p:cond delay="0"/>
                                          </p:stCondLst>
                                        </p:cTn>
                                        <p:tgtEl>
                                          <p:spTgt spid="147">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11"/>
                                        </p:tgtEl>
                                        <p:attrNameLst>
                                          <p:attrName>style.visibility</p:attrName>
                                        </p:attrNameLst>
                                      </p:cBhvr>
                                      <p:to>
                                        <p:strVal val="visible"/>
                                      </p:to>
                                    </p:set>
                                    <p:anim calcmode="lin" valueType="num">
                                      <p:cBhvr>
                                        <p:cTn id="46" dur="250" fill="hold"/>
                                        <p:tgtEl>
                                          <p:spTgt spid="311"/>
                                        </p:tgtEl>
                                        <p:attrNameLst>
                                          <p:attrName>ppt_w</p:attrName>
                                        </p:attrNameLst>
                                      </p:cBhvr>
                                      <p:tavLst>
                                        <p:tav tm="0">
                                          <p:val>
                                            <p:fltVal val="0"/>
                                          </p:val>
                                        </p:tav>
                                        <p:tav tm="100000">
                                          <p:val>
                                            <p:strVal val="#ppt_w"/>
                                          </p:val>
                                        </p:tav>
                                      </p:tavLst>
                                    </p:anim>
                                    <p:anim calcmode="lin" valueType="num">
                                      <p:cBhvr>
                                        <p:cTn id="47" dur="250" fill="hold"/>
                                        <p:tgtEl>
                                          <p:spTgt spid="311"/>
                                        </p:tgtEl>
                                        <p:attrNameLst>
                                          <p:attrName>ppt_h</p:attrName>
                                        </p:attrNameLst>
                                      </p:cBhvr>
                                      <p:tavLst>
                                        <p:tav tm="0">
                                          <p:val>
                                            <p:fltVal val="0"/>
                                          </p:val>
                                        </p:tav>
                                        <p:tav tm="100000">
                                          <p:val>
                                            <p:strVal val="#ppt_h"/>
                                          </p:val>
                                        </p:tav>
                                      </p:tavLst>
                                    </p:anim>
                                    <p:animEffect transition="in" filter="fade">
                                      <p:cBhvr>
                                        <p:cTn id="48" dur="250"/>
                                        <p:tgtEl>
                                          <p:spTgt spid="311"/>
                                        </p:tgtEl>
                                      </p:cBhvr>
                                    </p:animEffect>
                                  </p:childTnLst>
                                </p:cTn>
                              </p:par>
                              <p:par>
                                <p:cTn id="49" presetID="42" presetClass="path" presetSubtype="0" fill="hold" nodeType="withEffect">
                                  <p:stCondLst>
                                    <p:cond delay="100"/>
                                  </p:stCondLst>
                                  <p:childTnLst>
                                    <p:animMotion origin="layout" path="M 2.71685E-6 3.33333E-6 L 0.23847 0.17014 " pathEditMode="relative" rAng="0" ptsTypes="AA">
                                      <p:cBhvr>
                                        <p:cTn id="50" dur="500" fill="hold"/>
                                        <p:tgtEl>
                                          <p:spTgt spid="311"/>
                                        </p:tgtEl>
                                        <p:attrNameLst>
                                          <p:attrName>ppt_x</p:attrName>
                                          <p:attrName>ppt_y</p:attrName>
                                        </p:attrNameLst>
                                      </p:cBhvr>
                                      <p:rCtr x="11917" y="8495"/>
                                    </p:animMotion>
                                  </p:childTnLst>
                                </p:cTn>
                              </p:par>
                            </p:childTnLst>
                          </p:cTn>
                        </p:par>
                        <p:par>
                          <p:cTn id="51" fill="hold">
                            <p:stCondLst>
                              <p:cond delay="600"/>
                            </p:stCondLst>
                            <p:childTnLst>
                              <p:par>
                                <p:cTn id="52" presetID="10" presetClass="entr" presetSubtype="0" fill="hold" grpId="0" nodeType="afterEffect">
                                  <p:stCondLst>
                                    <p:cond delay="0"/>
                                  </p:stCondLst>
                                  <p:childTnLst>
                                    <p:set>
                                      <p:cBhvr>
                                        <p:cTn id="53" dur="1" fill="hold">
                                          <p:stCondLst>
                                            <p:cond delay="0"/>
                                          </p:stCondLst>
                                        </p:cTn>
                                        <p:tgtEl>
                                          <p:spTgt spid="324"/>
                                        </p:tgtEl>
                                        <p:attrNameLst>
                                          <p:attrName>style.visibility</p:attrName>
                                        </p:attrNameLst>
                                      </p:cBhvr>
                                      <p:to>
                                        <p:strVal val="visible"/>
                                      </p:to>
                                    </p:set>
                                    <p:animEffect transition="in" filter="fade">
                                      <p:cBhvr>
                                        <p:cTn id="54" dur="250"/>
                                        <p:tgtEl>
                                          <p:spTgt spid="324"/>
                                        </p:tgtEl>
                                      </p:cBhvr>
                                    </p:animEffect>
                                  </p:childTnLst>
                                </p:cTn>
                              </p:par>
                            </p:childTnLst>
                          </p:cTn>
                        </p:par>
                        <p:par>
                          <p:cTn id="55" fill="hold">
                            <p:stCondLst>
                              <p:cond delay="850"/>
                            </p:stCondLst>
                            <p:childTnLst>
                              <p:par>
                                <p:cTn id="56" presetID="1" presetClass="entr" presetSubtype="0" fill="hold" nodeType="afterEffect">
                                  <p:stCondLst>
                                    <p:cond delay="250"/>
                                  </p:stCondLst>
                                  <p:childTnLst>
                                    <p:set>
                                      <p:cBhvr>
                                        <p:cTn id="57" dur="1" fill="hold">
                                          <p:stCondLst>
                                            <p:cond delay="0"/>
                                          </p:stCondLst>
                                        </p:cTn>
                                        <p:tgtEl>
                                          <p:spTgt spid="327">
                                            <p:txEl>
                                              <p:pRg st="0" end="0"/>
                                            </p:txEl>
                                          </p:spTgt>
                                        </p:tgtEl>
                                        <p:attrNameLst>
                                          <p:attrName>style.visibility</p:attrName>
                                        </p:attrNameLst>
                                      </p:cBhvr>
                                      <p:to>
                                        <p:strVal val="visible"/>
                                      </p:to>
                                    </p:set>
                                  </p:childTnLst>
                                </p:cTn>
                              </p:par>
                              <p:par>
                                <p:cTn id="58" presetID="1" presetClass="entr" presetSubtype="0" fill="hold" nodeType="withEffect">
                                  <p:stCondLst>
                                    <p:cond delay="250"/>
                                  </p:stCondLst>
                                  <p:childTnLst>
                                    <p:set>
                                      <p:cBhvr>
                                        <p:cTn id="59" dur="1" fill="hold">
                                          <p:stCondLst>
                                            <p:cond delay="0"/>
                                          </p:stCondLst>
                                        </p:cTn>
                                        <p:tgtEl>
                                          <p:spTgt spid="327">
                                            <p:txEl>
                                              <p:pRg st="1" end="1"/>
                                            </p:txEl>
                                          </p:spTgt>
                                        </p:tgtEl>
                                        <p:attrNameLst>
                                          <p:attrName>style.visibility</p:attrName>
                                        </p:attrNameLst>
                                      </p:cBhvr>
                                      <p:to>
                                        <p:strVal val="visible"/>
                                      </p:to>
                                    </p:set>
                                  </p:childTnLst>
                                </p:cTn>
                              </p:par>
                              <p:par>
                                <p:cTn id="60" presetID="1" presetClass="entr" presetSubtype="0" fill="hold" nodeType="withEffect">
                                  <p:stCondLst>
                                    <p:cond delay="250"/>
                                  </p:stCondLst>
                                  <p:childTnLst>
                                    <p:set>
                                      <p:cBhvr>
                                        <p:cTn id="61" dur="1" fill="hold">
                                          <p:stCondLst>
                                            <p:cond delay="0"/>
                                          </p:stCondLst>
                                        </p:cTn>
                                        <p:tgtEl>
                                          <p:spTgt spid="327">
                                            <p:txEl>
                                              <p:pRg st="2" end="2"/>
                                            </p:txEl>
                                          </p:spTgt>
                                        </p:tgtEl>
                                        <p:attrNameLst>
                                          <p:attrName>style.visibility</p:attrName>
                                        </p:attrNameLst>
                                      </p:cBhvr>
                                      <p:to>
                                        <p:strVal val="visible"/>
                                      </p:to>
                                    </p:set>
                                  </p:childTnLst>
                                </p:cTn>
                              </p:par>
                              <p:par>
                                <p:cTn id="62" presetID="1" presetClass="entr" presetSubtype="0" fill="hold" nodeType="withEffect">
                                  <p:stCondLst>
                                    <p:cond delay="250"/>
                                  </p:stCondLst>
                                  <p:childTnLst>
                                    <p:set>
                                      <p:cBhvr>
                                        <p:cTn id="63" dur="1" fill="hold">
                                          <p:stCondLst>
                                            <p:cond delay="0"/>
                                          </p:stCondLst>
                                        </p:cTn>
                                        <p:tgtEl>
                                          <p:spTgt spid="327">
                                            <p:txEl>
                                              <p:pRg st="3" end="3"/>
                                            </p:txEl>
                                          </p:spTgt>
                                        </p:tgtEl>
                                        <p:attrNameLst>
                                          <p:attrName>style.visibility</p:attrName>
                                        </p:attrNameLst>
                                      </p:cBhvr>
                                      <p:to>
                                        <p:strVal val="visible"/>
                                      </p:to>
                                    </p:set>
                                  </p:childTnLst>
                                </p:cTn>
                              </p:par>
                            </p:childTnLst>
                          </p:cTn>
                        </p:par>
                        <p:par>
                          <p:cTn id="64" fill="hold">
                            <p:stCondLst>
                              <p:cond delay="1100"/>
                            </p:stCondLst>
                            <p:childTnLst>
                              <p:par>
                                <p:cTn id="65" presetID="1" presetClass="entr" presetSubtype="0" fill="hold" nodeType="afterEffect">
                                  <p:stCondLst>
                                    <p:cond delay="250"/>
                                  </p:stCondLst>
                                  <p:childTnLst>
                                    <p:set>
                                      <p:cBhvr>
                                        <p:cTn id="66" dur="1" fill="hold">
                                          <p:stCondLst>
                                            <p:cond delay="0"/>
                                          </p:stCondLst>
                                        </p:cTn>
                                        <p:tgtEl>
                                          <p:spTgt spid="327">
                                            <p:txEl>
                                              <p:pRg st="7" end="7"/>
                                            </p:txEl>
                                          </p:spTgt>
                                        </p:tgtEl>
                                        <p:attrNameLst>
                                          <p:attrName>style.visibility</p:attrName>
                                        </p:attrNameLst>
                                      </p:cBhvr>
                                      <p:to>
                                        <p:strVal val="visible"/>
                                      </p:to>
                                    </p:set>
                                  </p:childTnLst>
                                </p:cTn>
                              </p:par>
                              <p:par>
                                <p:cTn id="67" presetID="1" presetClass="entr" presetSubtype="0" fill="hold" nodeType="withEffect">
                                  <p:stCondLst>
                                    <p:cond delay="250"/>
                                  </p:stCondLst>
                                  <p:childTnLst>
                                    <p:set>
                                      <p:cBhvr>
                                        <p:cTn id="68" dur="1" fill="hold">
                                          <p:stCondLst>
                                            <p:cond delay="0"/>
                                          </p:stCondLst>
                                        </p:cTn>
                                        <p:tgtEl>
                                          <p:spTgt spid="327">
                                            <p:txEl>
                                              <p:pRg st="8" end="8"/>
                                            </p:txEl>
                                          </p:spTgt>
                                        </p:tgtEl>
                                        <p:attrNameLst>
                                          <p:attrName>style.visibility</p:attrName>
                                        </p:attrNameLst>
                                      </p:cBhvr>
                                      <p:to>
                                        <p:strVal val="visible"/>
                                      </p:to>
                                    </p:set>
                                  </p:childTnLst>
                                </p:cTn>
                              </p:par>
                              <p:par>
                                <p:cTn id="69" presetID="1" presetClass="entr" presetSubtype="0" fill="hold" nodeType="withEffect">
                                  <p:stCondLst>
                                    <p:cond delay="250"/>
                                  </p:stCondLst>
                                  <p:childTnLst>
                                    <p:set>
                                      <p:cBhvr>
                                        <p:cTn id="70" dur="1" fill="hold">
                                          <p:stCondLst>
                                            <p:cond delay="0"/>
                                          </p:stCondLst>
                                        </p:cTn>
                                        <p:tgtEl>
                                          <p:spTgt spid="327">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250"/>
                                        <p:tgtEl>
                                          <p:spTgt spid="31"/>
                                        </p:tgtEl>
                                      </p:cBhvr>
                                    </p:animEffect>
                                  </p:childTnLst>
                                </p:cTn>
                              </p:par>
                            </p:childTnLst>
                          </p:cTn>
                        </p:par>
                        <p:par>
                          <p:cTn id="76" fill="hold">
                            <p:stCondLst>
                              <p:cond delay="250"/>
                            </p:stCondLst>
                            <p:childTnLst>
                              <p:par>
                                <p:cTn id="77" presetID="22" presetClass="entr" presetSubtype="4"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624"/>
                </a:solidFill>
              </a:rPr>
              <a:t>Deduplication Database Requirements: </a:t>
            </a:r>
            <a:r>
              <a:rPr lang="en-US" b="1" dirty="0">
                <a:solidFill>
                  <a:schemeClr val="bg1">
                    <a:lumMod val="50000"/>
                  </a:schemeClr>
                </a:solidFill>
              </a:rPr>
              <a:t>Before SP14</a:t>
            </a:r>
          </a:p>
        </p:txBody>
      </p:sp>
      <p:sp>
        <p:nvSpPr>
          <p:cNvPr id="147" name="TextBox 146"/>
          <p:cNvSpPr txBox="1"/>
          <p:nvPr/>
        </p:nvSpPr>
        <p:spPr>
          <a:xfrm>
            <a:off x="1259184" y="3324951"/>
            <a:ext cx="4642861" cy="3385863"/>
          </a:xfrm>
          <a:prstGeom prst="rect">
            <a:avLst/>
          </a:prstGeom>
          <a:noFill/>
        </p:spPr>
        <p:txBody>
          <a:bodyPr wrap="square" rtlCol="0">
            <a:spAutoFit/>
          </a:bodyPr>
          <a:lstStyle/>
          <a:p>
            <a:pPr marL="342900" indent="-342900" defTabSz="685800">
              <a:lnSpc>
                <a:spcPct val="108000"/>
              </a:lnSpc>
              <a:buClr>
                <a:schemeClr val="accent4">
                  <a:lumMod val="50000"/>
                </a:schemeClr>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The more DDB space allocated, the more back-end disk / cloud storage you could write to.</a:t>
            </a:r>
          </a:p>
          <a:p>
            <a:pPr marL="342900" indent="-342900" defTabSz="685800">
              <a:lnSpc>
                <a:spcPct val="108000"/>
              </a:lnSpc>
              <a:buClr>
                <a:schemeClr val="accent4">
                  <a:lumMod val="50000"/>
                </a:schemeClr>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The more back-end disk / cloud space you need to write to, the more CPU, RAM, and Index Cache disk space you need.</a:t>
            </a:r>
          </a:p>
          <a:p>
            <a:pPr marL="342900" indent="-342900" defTabSz="685800">
              <a:lnSpc>
                <a:spcPct val="108000"/>
              </a:lnSpc>
              <a:buClr>
                <a:schemeClr val="accent4">
                  <a:lumMod val="50000"/>
                </a:schemeClr>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The more resources your server needs, the more expensive the server becomes.</a:t>
            </a:r>
            <a:endParaRPr lang="en-US" sz="1600" kern="0" dirty="0">
              <a:latin typeface="Tahoma" panose="020B0604030504040204" pitchFamily="34" charset="0"/>
              <a:ea typeface="Tahoma" panose="020B0604030504040204" pitchFamily="34" charset="0"/>
              <a:cs typeface="Tahoma" panose="020B0604030504040204" pitchFamily="34" charset="0"/>
            </a:endParaRPr>
          </a:p>
        </p:txBody>
      </p:sp>
      <p:pic>
        <p:nvPicPr>
          <p:cNvPr id="311" name="Disk_Part1">
            <a:extLst>
              <a:ext uri="{FF2B5EF4-FFF2-40B4-BE49-F238E27FC236}">
                <a16:creationId xmlns:a16="http://schemas.microsoft.com/office/drawing/2014/main" id="{A86EFC66-BBFC-42A9-A92E-33B2E7A78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552" y="2660742"/>
            <a:ext cx="508693" cy="662399"/>
          </a:xfrm>
          <a:prstGeom prst="rect">
            <a:avLst/>
          </a:prstGeom>
        </p:spPr>
      </p:pic>
      <p:sp>
        <p:nvSpPr>
          <p:cNvPr id="324" name="TextBox 323">
            <a:extLst>
              <a:ext uri="{FF2B5EF4-FFF2-40B4-BE49-F238E27FC236}">
                <a16:creationId xmlns:a16="http://schemas.microsoft.com/office/drawing/2014/main" id="{2A1F7BC6-D261-47E0-9436-78857F6CFA4E}"/>
              </a:ext>
            </a:extLst>
          </p:cNvPr>
          <p:cNvSpPr txBox="1"/>
          <p:nvPr/>
        </p:nvSpPr>
        <p:spPr>
          <a:xfrm>
            <a:off x="7039977" y="2929171"/>
            <a:ext cx="3777840" cy="400110"/>
          </a:xfrm>
          <a:prstGeom prst="rect">
            <a:avLst/>
          </a:prstGeom>
          <a:noFill/>
        </p:spPr>
        <p:txBody>
          <a:bodyPr wrap="square" rtlCol="0">
            <a:spAutoFit/>
          </a:bodyPr>
          <a:lstStyle/>
          <a:p>
            <a:pPr defTabSz="685800">
              <a:buClr>
                <a:srgbClr val="E31838"/>
              </a:buClr>
              <a:defRPr/>
            </a:pPr>
            <a:r>
              <a:rPr lang="en-US" sz="2000" b="1" kern="0" dirty="0">
                <a:solidFill>
                  <a:srgbClr val="880F45"/>
                </a:solidFill>
                <a:latin typeface="Tahoma" panose="020B0604030504040204" pitchFamily="34" charset="0"/>
                <a:ea typeface="Tahoma" panose="020B0604030504040204" pitchFamily="34" charset="0"/>
                <a:cs typeface="Tahoma" panose="020B0604030504040204" pitchFamily="34" charset="0"/>
              </a:rPr>
              <a:t>Deduplication Database #1</a:t>
            </a:r>
            <a:endParaRPr lang="en-US" sz="3600" b="1" kern="0" dirty="0">
              <a:solidFill>
                <a:srgbClr val="880F45"/>
              </a:solidFill>
              <a:latin typeface="Tahoma" panose="020B0604030504040204" pitchFamily="34" charset="0"/>
              <a:ea typeface="Tahoma" panose="020B0604030504040204" pitchFamily="34" charset="0"/>
              <a:cs typeface="Tahoma" panose="020B0604030504040204" pitchFamily="34" charset="0"/>
            </a:endParaRPr>
          </a:p>
        </p:txBody>
      </p:sp>
      <p:sp>
        <p:nvSpPr>
          <p:cNvPr id="326" name="TextBox 325">
            <a:extLst>
              <a:ext uri="{FF2B5EF4-FFF2-40B4-BE49-F238E27FC236}">
                <a16:creationId xmlns:a16="http://schemas.microsoft.com/office/drawing/2014/main" id="{34C3AB9B-E2B7-411F-A368-C340ADF6F7FB}"/>
              </a:ext>
            </a:extLst>
          </p:cNvPr>
          <p:cNvSpPr txBox="1"/>
          <p:nvPr/>
        </p:nvSpPr>
        <p:spPr>
          <a:xfrm>
            <a:off x="1619396" y="2930447"/>
            <a:ext cx="3864652" cy="400110"/>
          </a:xfrm>
          <a:prstGeom prst="rect">
            <a:avLst/>
          </a:prstGeom>
          <a:noFill/>
        </p:spPr>
        <p:txBody>
          <a:bodyPr wrap="square" rtlCol="0">
            <a:spAutoFit/>
          </a:bodyPr>
          <a:lstStyle/>
          <a:p>
            <a:pPr defTabSz="685800">
              <a:buClr>
                <a:srgbClr val="E31838"/>
              </a:buClr>
              <a:defRPr/>
            </a:pPr>
            <a:r>
              <a:rPr lang="en-US" sz="2000" b="1" kern="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Underlying Configuration</a:t>
            </a:r>
            <a:endParaRPr lang="en-US" sz="3600" b="1" kern="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10" name="Picture 309">
            <a:extLst>
              <a:ext uri="{FF2B5EF4-FFF2-40B4-BE49-F238E27FC236}">
                <a16:creationId xmlns:a16="http://schemas.microsoft.com/office/drawing/2014/main" id="{AD4D99D2-70D2-4AC2-BFCA-CCA433D6B358}"/>
              </a:ext>
            </a:extLst>
          </p:cNvPr>
          <p:cNvPicPr>
            <a:picLocks noChangeAspect="1"/>
          </p:cNvPicPr>
          <p:nvPr/>
        </p:nvPicPr>
        <p:blipFill>
          <a:blip r:embed="rId4"/>
          <a:stretch>
            <a:fillRect/>
          </a:stretch>
        </p:blipFill>
        <p:spPr>
          <a:xfrm>
            <a:off x="3579313" y="962357"/>
            <a:ext cx="1306186" cy="1306186"/>
          </a:xfrm>
          <a:prstGeom prst="rect">
            <a:avLst/>
          </a:prstGeom>
        </p:spPr>
      </p:pic>
      <p:sp>
        <p:nvSpPr>
          <p:cNvPr id="327" name="TextBox 326">
            <a:extLst>
              <a:ext uri="{FF2B5EF4-FFF2-40B4-BE49-F238E27FC236}">
                <a16:creationId xmlns:a16="http://schemas.microsoft.com/office/drawing/2014/main" id="{ECC4D14C-B5FD-4080-AC27-D734DE5CFEB0}"/>
              </a:ext>
            </a:extLst>
          </p:cNvPr>
          <p:cNvSpPr txBox="1"/>
          <p:nvPr/>
        </p:nvSpPr>
        <p:spPr>
          <a:xfrm>
            <a:off x="6704777" y="3324951"/>
            <a:ext cx="5073935" cy="3391891"/>
          </a:xfrm>
          <a:prstGeom prst="rect">
            <a:avLst/>
          </a:prstGeom>
          <a:noFill/>
        </p:spPr>
        <p:txBody>
          <a:bodyPr wrap="square" rtlCol="0">
            <a:spAutoFit/>
          </a:bodyPr>
          <a:lstStyle/>
          <a:p>
            <a:pPr marL="342900" indent="-342900" defTabSz="685800">
              <a:lnSpc>
                <a:spcPct val="108000"/>
              </a:lnSpc>
              <a:buClr>
                <a:srgbClr val="880F45"/>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One Set of Storage Policy Rules</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How long to keep the data around per asset</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Typically tied to one type of dataset</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Bulky requirements</a:t>
            </a:r>
          </a:p>
          <a:p>
            <a:pPr marL="468630" lvl="1" indent="-285750" defTabSz="685800">
              <a:lnSpc>
                <a:spcPct val="108000"/>
              </a:lnSpc>
              <a:buClr>
                <a:srgbClr val="880F45"/>
              </a:buClr>
              <a:buFont typeface="Tahoma" panose="020B0604030504040204" pitchFamily="34" charset="0"/>
              <a:buChar char="-"/>
              <a:defRPr/>
            </a:pPr>
            <a:endParaRPr lang="en-US" sz="1600" kern="0" dirty="0">
              <a:latin typeface="Tahoma" panose="020B0604030504040204" pitchFamily="34" charset="0"/>
              <a:ea typeface="Tahoma" panose="020B0604030504040204" pitchFamily="34" charset="0"/>
              <a:cs typeface="Tahoma" panose="020B0604030504040204" pitchFamily="34" charset="0"/>
            </a:endParaRPr>
          </a:p>
          <a:p>
            <a:pPr marL="468630" lvl="1" indent="-285750" defTabSz="685800">
              <a:lnSpc>
                <a:spcPct val="108000"/>
              </a:lnSpc>
              <a:buClr>
                <a:srgbClr val="880F45"/>
              </a:buClr>
              <a:buFont typeface="Tahoma" panose="020B0604030504040204" pitchFamily="34" charset="0"/>
              <a:buChar char="-"/>
              <a:defRPr/>
            </a:pPr>
            <a:endParaRPr lang="en-US" sz="1600" kern="0" dirty="0">
              <a:latin typeface="Tahoma" panose="020B0604030504040204" pitchFamily="34" charset="0"/>
              <a:ea typeface="Tahoma" panose="020B0604030504040204" pitchFamily="34" charset="0"/>
              <a:cs typeface="Tahoma" panose="020B0604030504040204" pitchFamily="34" charset="0"/>
            </a:endParaRPr>
          </a:p>
          <a:p>
            <a:pPr marL="468630" lvl="1" indent="-285750" defTabSz="685800">
              <a:lnSpc>
                <a:spcPct val="108000"/>
              </a:lnSpc>
              <a:buClr>
                <a:srgbClr val="880F45"/>
              </a:buClr>
              <a:buFont typeface="Tahoma" panose="020B0604030504040204" pitchFamily="34" charset="0"/>
              <a:buChar char="-"/>
              <a:defRPr/>
            </a:pPr>
            <a:endParaRPr lang="en-US" sz="1600" kern="0" dirty="0">
              <a:latin typeface="Tahoma" panose="020B0604030504040204" pitchFamily="34" charset="0"/>
              <a:ea typeface="Tahoma" panose="020B0604030504040204" pitchFamily="34" charset="0"/>
              <a:cs typeface="Tahoma" panose="020B0604030504040204" pitchFamily="34" charset="0"/>
            </a:endParaRPr>
          </a:p>
          <a:p>
            <a:pPr marL="182880" lvl="1" defTabSz="685800">
              <a:lnSpc>
                <a:spcPct val="108000"/>
              </a:lnSpc>
              <a:buClr>
                <a:srgbClr val="880F45"/>
              </a:buClr>
              <a:defRPr/>
            </a:pPr>
            <a:endParaRPr lang="en-US" sz="1600" kern="0" dirty="0">
              <a:latin typeface="Tahoma" panose="020B0604030504040204" pitchFamily="34" charset="0"/>
              <a:ea typeface="Tahoma" panose="020B0604030504040204" pitchFamily="34" charset="0"/>
              <a:cs typeface="Tahoma" panose="020B0604030504040204" pitchFamily="34" charset="0"/>
            </a:endParaRPr>
          </a:p>
          <a:p>
            <a:pPr marL="342900" indent="-342900" defTabSz="685800">
              <a:lnSpc>
                <a:spcPct val="108000"/>
              </a:lnSpc>
              <a:buClr>
                <a:srgbClr val="880F45"/>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One Set of Storage Policy Rules</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How long to keep the data around per asset</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Typically tied to one type of data set</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Bulky requirements</a:t>
            </a:r>
          </a:p>
        </p:txBody>
      </p:sp>
      <p:pic>
        <p:nvPicPr>
          <p:cNvPr id="12" name="Disk_Part1">
            <a:extLst>
              <a:ext uri="{FF2B5EF4-FFF2-40B4-BE49-F238E27FC236}">
                <a16:creationId xmlns:a16="http://schemas.microsoft.com/office/drawing/2014/main" id="{D3C3B59E-7785-4110-ADB6-4EBF77D23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552" y="4770112"/>
            <a:ext cx="508693" cy="662399"/>
          </a:xfrm>
          <a:prstGeom prst="rect">
            <a:avLst/>
          </a:prstGeom>
        </p:spPr>
      </p:pic>
      <p:sp>
        <p:nvSpPr>
          <p:cNvPr id="13" name="TextBox 12">
            <a:extLst>
              <a:ext uri="{FF2B5EF4-FFF2-40B4-BE49-F238E27FC236}">
                <a16:creationId xmlns:a16="http://schemas.microsoft.com/office/drawing/2014/main" id="{F9B26378-C77F-4EDB-9EAA-2AD73D820A23}"/>
              </a:ext>
            </a:extLst>
          </p:cNvPr>
          <p:cNvSpPr txBox="1"/>
          <p:nvPr/>
        </p:nvSpPr>
        <p:spPr>
          <a:xfrm>
            <a:off x="7039977" y="5038541"/>
            <a:ext cx="3777840" cy="400110"/>
          </a:xfrm>
          <a:prstGeom prst="rect">
            <a:avLst/>
          </a:prstGeom>
          <a:noFill/>
        </p:spPr>
        <p:txBody>
          <a:bodyPr wrap="square" rtlCol="0">
            <a:spAutoFit/>
          </a:bodyPr>
          <a:lstStyle/>
          <a:p>
            <a:pPr defTabSz="685800">
              <a:buClr>
                <a:srgbClr val="E31838"/>
              </a:buClr>
              <a:defRPr/>
            </a:pPr>
            <a:r>
              <a:rPr lang="en-US" sz="2000" b="1" kern="0" dirty="0">
                <a:solidFill>
                  <a:srgbClr val="880F45"/>
                </a:solidFill>
                <a:latin typeface="Tahoma" panose="020B0604030504040204" pitchFamily="34" charset="0"/>
                <a:ea typeface="Tahoma" panose="020B0604030504040204" pitchFamily="34" charset="0"/>
                <a:cs typeface="Tahoma" panose="020B0604030504040204" pitchFamily="34" charset="0"/>
              </a:rPr>
              <a:t>Deduplication Database #2</a:t>
            </a:r>
            <a:endParaRPr lang="en-US" sz="3600" b="1" kern="0" dirty="0">
              <a:solidFill>
                <a:srgbClr val="880F45"/>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D42B25D1-BB6D-4E2A-9539-44D8CBC03172}"/>
              </a:ext>
            </a:extLst>
          </p:cNvPr>
          <p:cNvSpPr/>
          <p:nvPr/>
        </p:nvSpPr>
        <p:spPr>
          <a:xfrm>
            <a:off x="-1" y="1"/>
            <a:ext cx="4227095" cy="202018"/>
          </a:xfrm>
          <a:prstGeom prst="rect">
            <a:avLst/>
          </a:prstGeom>
          <a:solidFill>
            <a:srgbClr val="0073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800" b="1" spc="50" dirty="0"/>
              <a:t>SP14 DEEP TECHNICAL: </a:t>
            </a:r>
            <a:r>
              <a:rPr lang="en-US" sz="800" spc="50" dirty="0"/>
              <a:t>Enhancements to Data Deduplication</a:t>
            </a:r>
          </a:p>
        </p:txBody>
      </p:sp>
    </p:spTree>
    <p:extLst>
      <p:ext uri="{BB962C8B-B14F-4D97-AF65-F5344CB8AC3E}">
        <p14:creationId xmlns:p14="http://schemas.microsoft.com/office/powerpoint/2010/main" val="399875413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Disk_Part1">
            <a:extLst>
              <a:ext uri="{FF2B5EF4-FFF2-40B4-BE49-F238E27FC236}">
                <a16:creationId xmlns:a16="http://schemas.microsoft.com/office/drawing/2014/main" id="{028BD855-FCF4-498B-8B4C-70DAD2E04DE3}"/>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Effect>
                      <a14:brightnessContrast bright="23000" contrast="60000"/>
                    </a14:imgEffect>
                  </a14:imgLayer>
                </a14:imgProps>
              </a:ext>
              <a:ext uri="{28A0092B-C50C-407E-A947-70E740481C1C}">
                <a14:useLocalDpi xmlns:a14="http://schemas.microsoft.com/office/drawing/2010/main" val="0"/>
              </a:ext>
            </a:extLst>
          </a:blip>
          <a:stretch>
            <a:fillRect/>
          </a:stretch>
        </p:blipFill>
        <p:spPr>
          <a:xfrm>
            <a:off x="6430552" y="2660742"/>
            <a:ext cx="508693" cy="662399"/>
          </a:xfrm>
          <a:prstGeom prst="rect">
            <a:avLst/>
          </a:prstGeom>
        </p:spPr>
      </p:pic>
      <p:sp>
        <p:nvSpPr>
          <p:cNvPr id="2" name="Title 1"/>
          <p:cNvSpPr>
            <a:spLocks noGrp="1"/>
          </p:cNvSpPr>
          <p:nvPr>
            <p:ph type="title"/>
          </p:nvPr>
        </p:nvSpPr>
        <p:spPr/>
        <p:txBody>
          <a:bodyPr/>
          <a:lstStyle/>
          <a:p>
            <a:r>
              <a:rPr lang="en-US" dirty="0">
                <a:solidFill>
                  <a:srgbClr val="000624"/>
                </a:solidFill>
              </a:rPr>
              <a:t>Deduplication Database Requirements: </a:t>
            </a:r>
            <a:r>
              <a:rPr lang="en-US" b="1" dirty="0">
                <a:solidFill>
                  <a:srgbClr val="FF0000"/>
                </a:solidFill>
              </a:rPr>
              <a:t>Now in SP14</a:t>
            </a:r>
          </a:p>
        </p:txBody>
      </p:sp>
      <p:sp>
        <p:nvSpPr>
          <p:cNvPr id="147" name="TextBox 146"/>
          <p:cNvSpPr txBox="1"/>
          <p:nvPr/>
        </p:nvSpPr>
        <p:spPr>
          <a:xfrm>
            <a:off x="1259184" y="3324951"/>
            <a:ext cx="4642861" cy="3385863"/>
          </a:xfrm>
          <a:prstGeom prst="rect">
            <a:avLst/>
          </a:prstGeom>
          <a:noFill/>
        </p:spPr>
        <p:txBody>
          <a:bodyPr wrap="square" rtlCol="0">
            <a:spAutoFit/>
          </a:bodyPr>
          <a:lstStyle/>
          <a:p>
            <a:pPr marL="342900" indent="-342900" defTabSz="685800">
              <a:lnSpc>
                <a:spcPct val="108000"/>
              </a:lnSpc>
              <a:buClr>
                <a:schemeClr val="accent4">
                  <a:lumMod val="50000"/>
                </a:schemeClr>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The more DDB space allocated, the more back-end disk / cloud storage you could write to </a:t>
            </a:r>
            <a:r>
              <a:rPr lang="en-US" sz="2000" kern="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000" b="1" kern="0" dirty="0">
                <a:solidFill>
                  <a:srgbClr val="00A0D3"/>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EVEN MORE!</a:t>
            </a:r>
            <a:endParaRPr lang="en-US" sz="2000" b="1" kern="0" dirty="0">
              <a:solidFill>
                <a:srgbClr val="00A0D3"/>
              </a:solidFill>
              <a:latin typeface="Tahoma" panose="020B0604030504040204" pitchFamily="34" charset="0"/>
              <a:ea typeface="Tahoma" panose="020B0604030504040204" pitchFamily="34" charset="0"/>
              <a:cs typeface="Tahoma" panose="020B0604030504040204" pitchFamily="34" charset="0"/>
            </a:endParaRPr>
          </a:p>
          <a:p>
            <a:pPr marL="342900" indent="-342900" defTabSz="685800">
              <a:lnSpc>
                <a:spcPct val="108000"/>
              </a:lnSpc>
              <a:buClr>
                <a:schemeClr val="accent4">
                  <a:lumMod val="50000"/>
                </a:schemeClr>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The more back-end disk / cloud space you need to write to, the more CPU, RAM, and Index Cache disk space you need.</a:t>
            </a:r>
          </a:p>
          <a:p>
            <a:pPr marL="342900" indent="-342900" defTabSz="685800">
              <a:lnSpc>
                <a:spcPct val="108000"/>
              </a:lnSpc>
              <a:buClr>
                <a:schemeClr val="accent4">
                  <a:lumMod val="50000"/>
                </a:schemeClr>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The more resources your server needs, the more expensive the server becomes.</a:t>
            </a:r>
            <a:endParaRPr lang="en-US" sz="1600" kern="0" dirty="0">
              <a:latin typeface="Tahoma" panose="020B0604030504040204" pitchFamily="34" charset="0"/>
              <a:ea typeface="Tahoma" panose="020B0604030504040204" pitchFamily="34" charset="0"/>
              <a:cs typeface="Tahoma" panose="020B0604030504040204" pitchFamily="34" charset="0"/>
            </a:endParaRPr>
          </a:p>
        </p:txBody>
      </p:sp>
      <p:sp>
        <p:nvSpPr>
          <p:cNvPr id="324" name="TextBox 323">
            <a:extLst>
              <a:ext uri="{FF2B5EF4-FFF2-40B4-BE49-F238E27FC236}">
                <a16:creationId xmlns:a16="http://schemas.microsoft.com/office/drawing/2014/main" id="{2A1F7BC6-D261-47E0-9436-78857F6CFA4E}"/>
              </a:ext>
            </a:extLst>
          </p:cNvPr>
          <p:cNvSpPr txBox="1"/>
          <p:nvPr/>
        </p:nvSpPr>
        <p:spPr>
          <a:xfrm>
            <a:off x="7039976" y="2929171"/>
            <a:ext cx="5148849" cy="400110"/>
          </a:xfrm>
          <a:prstGeom prst="rect">
            <a:avLst/>
          </a:prstGeom>
          <a:noFill/>
        </p:spPr>
        <p:txBody>
          <a:bodyPr wrap="square" rtlCol="0">
            <a:spAutoFit/>
          </a:bodyPr>
          <a:lstStyle/>
          <a:p>
            <a:pPr defTabSz="685800">
              <a:buClr>
                <a:srgbClr val="E31838"/>
              </a:buClr>
              <a:defRPr/>
            </a:pPr>
            <a:r>
              <a:rPr lang="en-US" sz="2000" b="1" kern="0" dirty="0">
                <a:solidFill>
                  <a:srgbClr val="880F45"/>
                </a:solidFill>
                <a:latin typeface="Tahoma" panose="020B0604030504040204" pitchFamily="34" charset="0"/>
                <a:ea typeface="Tahoma" panose="020B0604030504040204" pitchFamily="34" charset="0"/>
                <a:cs typeface="Tahoma" panose="020B0604030504040204" pitchFamily="34" charset="0"/>
              </a:rPr>
              <a:t>Multiple Deduplication Database Parts</a:t>
            </a:r>
            <a:endParaRPr lang="en-US" sz="3600" b="1" kern="0" dirty="0">
              <a:solidFill>
                <a:srgbClr val="880F45"/>
              </a:solidFill>
              <a:latin typeface="Tahoma" panose="020B0604030504040204" pitchFamily="34" charset="0"/>
              <a:ea typeface="Tahoma" panose="020B0604030504040204" pitchFamily="34" charset="0"/>
              <a:cs typeface="Tahoma" panose="020B0604030504040204" pitchFamily="34" charset="0"/>
            </a:endParaRPr>
          </a:p>
        </p:txBody>
      </p:sp>
      <p:sp>
        <p:nvSpPr>
          <p:cNvPr id="326" name="TextBox 325">
            <a:extLst>
              <a:ext uri="{FF2B5EF4-FFF2-40B4-BE49-F238E27FC236}">
                <a16:creationId xmlns:a16="http://schemas.microsoft.com/office/drawing/2014/main" id="{34C3AB9B-E2B7-411F-A368-C340ADF6F7FB}"/>
              </a:ext>
            </a:extLst>
          </p:cNvPr>
          <p:cNvSpPr txBox="1"/>
          <p:nvPr/>
        </p:nvSpPr>
        <p:spPr>
          <a:xfrm>
            <a:off x="1619396" y="2930447"/>
            <a:ext cx="3864652" cy="400110"/>
          </a:xfrm>
          <a:prstGeom prst="rect">
            <a:avLst/>
          </a:prstGeom>
          <a:noFill/>
        </p:spPr>
        <p:txBody>
          <a:bodyPr wrap="square" rtlCol="0">
            <a:spAutoFit/>
          </a:bodyPr>
          <a:lstStyle/>
          <a:p>
            <a:pPr defTabSz="685800">
              <a:buClr>
                <a:srgbClr val="E31838"/>
              </a:buClr>
              <a:defRPr/>
            </a:pPr>
            <a:r>
              <a:rPr lang="en-US" sz="2000" b="1" kern="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Underlying Configuration</a:t>
            </a:r>
            <a:endParaRPr lang="en-US" sz="3600" b="1" kern="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10" name="Picture 309">
            <a:extLst>
              <a:ext uri="{FF2B5EF4-FFF2-40B4-BE49-F238E27FC236}">
                <a16:creationId xmlns:a16="http://schemas.microsoft.com/office/drawing/2014/main" id="{AD4D99D2-70D2-4AC2-BFCA-CCA433D6B358}"/>
              </a:ext>
            </a:extLst>
          </p:cNvPr>
          <p:cNvPicPr>
            <a:picLocks noChangeAspect="1"/>
          </p:cNvPicPr>
          <p:nvPr/>
        </p:nvPicPr>
        <p:blipFill>
          <a:blip r:embed="rId5"/>
          <a:stretch>
            <a:fillRect/>
          </a:stretch>
        </p:blipFill>
        <p:spPr>
          <a:xfrm>
            <a:off x="3579313" y="962357"/>
            <a:ext cx="1306186" cy="1306186"/>
          </a:xfrm>
          <a:prstGeom prst="rect">
            <a:avLst/>
          </a:prstGeom>
        </p:spPr>
      </p:pic>
      <p:sp>
        <p:nvSpPr>
          <p:cNvPr id="327" name="TextBox 326">
            <a:extLst>
              <a:ext uri="{FF2B5EF4-FFF2-40B4-BE49-F238E27FC236}">
                <a16:creationId xmlns:a16="http://schemas.microsoft.com/office/drawing/2014/main" id="{ECC4D14C-B5FD-4080-AC27-D734DE5CFEB0}"/>
              </a:ext>
            </a:extLst>
          </p:cNvPr>
          <p:cNvSpPr txBox="1"/>
          <p:nvPr/>
        </p:nvSpPr>
        <p:spPr>
          <a:xfrm>
            <a:off x="6704776" y="3324951"/>
            <a:ext cx="5275413" cy="1995867"/>
          </a:xfrm>
          <a:prstGeom prst="rect">
            <a:avLst/>
          </a:prstGeom>
          <a:noFill/>
        </p:spPr>
        <p:txBody>
          <a:bodyPr wrap="square" rtlCol="0">
            <a:spAutoFit/>
          </a:bodyPr>
          <a:lstStyle/>
          <a:p>
            <a:pPr marL="342900" indent="-342900" defTabSz="685800">
              <a:lnSpc>
                <a:spcPct val="108000"/>
              </a:lnSpc>
              <a:buClr>
                <a:srgbClr val="880F45"/>
              </a:buClr>
              <a:buFont typeface="Tahoma" panose="020B0604030504040204" pitchFamily="34" charset="0"/>
              <a:buChar char="•"/>
              <a:defRPr/>
            </a:pPr>
            <a:r>
              <a:rPr lang="en-US" sz="2000" kern="0" dirty="0">
                <a:latin typeface="Tahoma" panose="020B0604030504040204" pitchFamily="34" charset="0"/>
                <a:ea typeface="Tahoma" panose="020B0604030504040204" pitchFamily="34" charset="0"/>
                <a:cs typeface="Tahoma" panose="020B0604030504040204" pitchFamily="34" charset="0"/>
              </a:rPr>
              <a:t>Multiple Sets of Storage Policy Rules</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How long to keep the data around per asset</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Not bulky in nature, making resources needed to manage this more effective.</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Sizing measurements are still tied to total size.</a:t>
            </a:r>
          </a:p>
          <a:p>
            <a:pPr marL="468630" lvl="1" indent="-285750" defTabSz="685800">
              <a:lnSpc>
                <a:spcPct val="108000"/>
              </a:lnSpc>
              <a:buClr>
                <a:srgbClr val="880F45"/>
              </a:buClr>
              <a:buFont typeface="Tahoma" panose="020B0604030504040204" pitchFamily="34" charset="0"/>
              <a:buChar char="-"/>
              <a:defRPr/>
            </a:pPr>
            <a:r>
              <a:rPr lang="en-US" sz="1600" kern="0" dirty="0">
                <a:latin typeface="Tahoma" panose="020B0604030504040204" pitchFamily="34" charset="0"/>
                <a:ea typeface="Tahoma" panose="020B0604030504040204" pitchFamily="34" charset="0"/>
                <a:cs typeface="Tahoma" panose="020B0604030504040204" pitchFamily="34" charset="0"/>
              </a:rPr>
              <a:t>Lighter resource requirements allows the server to manage </a:t>
            </a:r>
            <a:r>
              <a:rPr lang="en-US" sz="1600" b="1" kern="0" dirty="0">
                <a:solidFill>
                  <a:srgbClr val="00A0D3"/>
                </a:solidFill>
                <a:latin typeface="Tahoma" panose="020B0604030504040204" pitchFamily="34" charset="0"/>
                <a:ea typeface="Tahoma" panose="020B0604030504040204" pitchFamily="34" charset="0"/>
                <a:cs typeface="Tahoma" panose="020B0604030504040204" pitchFamily="34" charset="0"/>
              </a:rPr>
              <a:t>MUCH MORE BACK END STORAGE</a:t>
            </a:r>
            <a:r>
              <a:rPr lang="en-US" sz="1600" kern="0" dirty="0">
                <a:latin typeface="Tahoma" panose="020B0604030504040204" pitchFamily="34" charset="0"/>
                <a:ea typeface="Tahoma" panose="020B0604030504040204" pitchFamily="34" charset="0"/>
                <a:cs typeface="Tahoma" panose="020B0604030504040204" pitchFamily="34" charset="0"/>
              </a:rPr>
              <a:t>.</a:t>
            </a:r>
          </a:p>
        </p:txBody>
      </p:sp>
      <p:cxnSp>
        <p:nvCxnSpPr>
          <p:cNvPr id="4" name="Connector: Elbow 3">
            <a:extLst>
              <a:ext uri="{FF2B5EF4-FFF2-40B4-BE49-F238E27FC236}">
                <a16:creationId xmlns:a16="http://schemas.microsoft.com/office/drawing/2014/main" id="{E7A9A79A-5DDA-46DE-BE53-B3B82F362AB4}"/>
              </a:ext>
            </a:extLst>
          </p:cNvPr>
          <p:cNvCxnSpPr>
            <a:cxnSpLocks/>
          </p:cNvCxnSpPr>
          <p:nvPr/>
        </p:nvCxnSpPr>
        <p:spPr>
          <a:xfrm>
            <a:off x="5935851" y="4169044"/>
            <a:ext cx="836908" cy="712922"/>
          </a:xfrm>
          <a:prstGeom prst="bentConnector3">
            <a:avLst/>
          </a:prstGeom>
          <a:ln w="38100">
            <a:solidFill>
              <a:srgbClr val="00A0D3"/>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99CF19C-C19F-45B7-A3DC-0DD1C7F49256}"/>
              </a:ext>
            </a:extLst>
          </p:cNvPr>
          <p:cNvSpPr/>
          <p:nvPr/>
        </p:nvSpPr>
        <p:spPr>
          <a:xfrm>
            <a:off x="-1" y="1"/>
            <a:ext cx="4227095" cy="202018"/>
          </a:xfrm>
          <a:prstGeom prst="rect">
            <a:avLst/>
          </a:prstGeom>
          <a:solidFill>
            <a:srgbClr val="0073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800" b="1" spc="50" dirty="0"/>
              <a:t>SP14 DEEP TECHNICAL: </a:t>
            </a:r>
            <a:r>
              <a:rPr lang="en-US" sz="800" spc="50" dirty="0"/>
              <a:t>Enhancements to Data Deduplication</a:t>
            </a:r>
          </a:p>
        </p:txBody>
      </p:sp>
      <p:pic>
        <p:nvPicPr>
          <p:cNvPr id="24" name="Disk_Part1">
            <a:extLst>
              <a:ext uri="{FF2B5EF4-FFF2-40B4-BE49-F238E27FC236}">
                <a16:creationId xmlns:a16="http://schemas.microsoft.com/office/drawing/2014/main" id="{C7F826C5-ED55-41A8-99DE-2512DA9C4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4424" y="2702034"/>
            <a:ext cx="104073" cy="135519"/>
          </a:xfrm>
          <a:prstGeom prst="rect">
            <a:avLst/>
          </a:prstGeom>
        </p:spPr>
      </p:pic>
      <p:pic>
        <p:nvPicPr>
          <p:cNvPr id="28" name="Disk_Part1">
            <a:extLst>
              <a:ext uri="{FF2B5EF4-FFF2-40B4-BE49-F238E27FC236}">
                <a16:creationId xmlns:a16="http://schemas.microsoft.com/office/drawing/2014/main" id="{84790751-1365-49EF-A1C0-32FD34ABA592}"/>
              </a:ext>
            </a:extLst>
          </p:cNvPr>
          <p:cNvPicPr>
            <a:picLocks noChangeAspect="1"/>
          </p:cNvPicPr>
          <p:nvPr/>
        </p:nvPicPr>
        <p:blipFill>
          <a:blip r:embed="rId7">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26824" y="2857147"/>
            <a:ext cx="104073" cy="135519"/>
          </a:xfrm>
          <a:prstGeom prst="rect">
            <a:avLst/>
          </a:prstGeom>
        </p:spPr>
      </p:pic>
      <p:pic>
        <p:nvPicPr>
          <p:cNvPr id="29" name="Disk_Part1">
            <a:extLst>
              <a:ext uri="{FF2B5EF4-FFF2-40B4-BE49-F238E27FC236}">
                <a16:creationId xmlns:a16="http://schemas.microsoft.com/office/drawing/2014/main" id="{B0A436F6-6AF9-4B99-9FF7-A59033CA1209}"/>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779224" y="3012260"/>
            <a:ext cx="104073" cy="135519"/>
          </a:xfrm>
          <a:prstGeom prst="rect">
            <a:avLst/>
          </a:prstGeom>
        </p:spPr>
      </p:pic>
      <p:pic>
        <p:nvPicPr>
          <p:cNvPr id="30" name="Disk_Part1">
            <a:extLst>
              <a:ext uri="{FF2B5EF4-FFF2-40B4-BE49-F238E27FC236}">
                <a16:creationId xmlns:a16="http://schemas.microsoft.com/office/drawing/2014/main" id="{1DF34A99-150F-4B07-8754-DB9EE8A53B6D}"/>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74424" y="2857147"/>
            <a:ext cx="104073" cy="135519"/>
          </a:xfrm>
          <a:prstGeom prst="rect">
            <a:avLst/>
          </a:prstGeom>
        </p:spPr>
      </p:pic>
      <p:pic>
        <p:nvPicPr>
          <p:cNvPr id="31" name="Disk_Part1">
            <a:extLst>
              <a:ext uri="{FF2B5EF4-FFF2-40B4-BE49-F238E27FC236}">
                <a16:creationId xmlns:a16="http://schemas.microsoft.com/office/drawing/2014/main" id="{65945DFB-0784-4D49-9A30-BB08F66C6B9D}"/>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626824" y="3012260"/>
            <a:ext cx="104073" cy="135519"/>
          </a:xfrm>
          <a:prstGeom prst="rect">
            <a:avLst/>
          </a:prstGeom>
        </p:spPr>
      </p:pic>
      <p:pic>
        <p:nvPicPr>
          <p:cNvPr id="32" name="Disk_Part1">
            <a:extLst>
              <a:ext uri="{FF2B5EF4-FFF2-40B4-BE49-F238E27FC236}">
                <a16:creationId xmlns:a16="http://schemas.microsoft.com/office/drawing/2014/main" id="{A7D862B4-303E-4915-A805-EE64EDC1B583}"/>
              </a:ext>
            </a:extLst>
          </p:cNvPr>
          <p:cNvPicPr>
            <a:picLocks noChangeAspect="1"/>
          </p:cNvPicPr>
          <p:nvPr/>
        </p:nvPicPr>
        <p:blipFill>
          <a:blip r:embed="rId8">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777394" y="3167373"/>
            <a:ext cx="104073" cy="135519"/>
          </a:xfrm>
          <a:prstGeom prst="rect">
            <a:avLst/>
          </a:prstGeom>
        </p:spPr>
      </p:pic>
      <p:pic>
        <p:nvPicPr>
          <p:cNvPr id="33" name="Disk_Part1">
            <a:extLst>
              <a:ext uri="{FF2B5EF4-FFF2-40B4-BE49-F238E27FC236}">
                <a16:creationId xmlns:a16="http://schemas.microsoft.com/office/drawing/2014/main" id="{095D3AF3-5360-402E-9E81-492336BE0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4056" y="3012260"/>
            <a:ext cx="104073" cy="135519"/>
          </a:xfrm>
          <a:prstGeom prst="rect">
            <a:avLst/>
          </a:prstGeom>
        </p:spPr>
      </p:pic>
      <p:pic>
        <p:nvPicPr>
          <p:cNvPr id="34" name="Disk_Part1">
            <a:extLst>
              <a:ext uri="{FF2B5EF4-FFF2-40B4-BE49-F238E27FC236}">
                <a16:creationId xmlns:a16="http://schemas.microsoft.com/office/drawing/2014/main" id="{81AE034B-0A0A-4CD6-BDE8-A83810AC90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4626" y="3167373"/>
            <a:ext cx="104073" cy="135519"/>
          </a:xfrm>
          <a:prstGeom prst="rect">
            <a:avLst/>
          </a:prstGeom>
        </p:spPr>
      </p:pic>
      <p:pic>
        <p:nvPicPr>
          <p:cNvPr id="36" name="Disk_Part1">
            <a:extLst>
              <a:ext uri="{FF2B5EF4-FFF2-40B4-BE49-F238E27FC236}">
                <a16:creationId xmlns:a16="http://schemas.microsoft.com/office/drawing/2014/main" id="{A418678B-E237-4D1B-8233-4C5532012DAC}"/>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474056" y="3167373"/>
            <a:ext cx="104073" cy="135519"/>
          </a:xfrm>
          <a:prstGeom prst="rect">
            <a:avLst/>
          </a:prstGeom>
        </p:spPr>
      </p:pic>
      <p:pic>
        <p:nvPicPr>
          <p:cNvPr id="39" name="Disk_Part1">
            <a:extLst>
              <a:ext uri="{FF2B5EF4-FFF2-40B4-BE49-F238E27FC236}">
                <a16:creationId xmlns:a16="http://schemas.microsoft.com/office/drawing/2014/main" id="{4A64DD6F-A09B-4E84-994F-C8EB51E2047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779224" y="2702034"/>
            <a:ext cx="104073" cy="135519"/>
          </a:xfrm>
          <a:prstGeom prst="rect">
            <a:avLst/>
          </a:prstGeom>
        </p:spPr>
      </p:pic>
      <p:pic>
        <p:nvPicPr>
          <p:cNvPr id="40" name="Disk_Part1">
            <a:extLst>
              <a:ext uri="{FF2B5EF4-FFF2-40B4-BE49-F238E27FC236}">
                <a16:creationId xmlns:a16="http://schemas.microsoft.com/office/drawing/2014/main" id="{7C5293FD-C074-4560-A9A5-D14A45C16038}"/>
              </a:ext>
            </a:extLst>
          </p:cNvPr>
          <p:cNvPicPr>
            <a:picLocks noChangeAspect="1"/>
          </p:cNvPicPr>
          <p:nvPr/>
        </p:nvPicPr>
        <p:blipFill>
          <a:blip r:embed="rId1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6626824" y="2702034"/>
            <a:ext cx="104073" cy="135519"/>
          </a:xfrm>
          <a:prstGeom prst="rect">
            <a:avLst/>
          </a:prstGeom>
        </p:spPr>
      </p:pic>
      <p:pic>
        <p:nvPicPr>
          <p:cNvPr id="41" name="Disk_Part1">
            <a:extLst>
              <a:ext uri="{FF2B5EF4-FFF2-40B4-BE49-F238E27FC236}">
                <a16:creationId xmlns:a16="http://schemas.microsoft.com/office/drawing/2014/main" id="{BCD6139D-4A4C-4F7A-8658-FC86B85EDD73}"/>
              </a:ext>
            </a:extLst>
          </p:cNvPr>
          <p:cNvPicPr>
            <a:picLocks noChangeAspect="1"/>
          </p:cNvPicPr>
          <p:nvPr/>
        </p:nvPicPr>
        <p:blipFill>
          <a:blip r:embed="rId1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6779224" y="2857147"/>
            <a:ext cx="104073" cy="135519"/>
          </a:xfrm>
          <a:prstGeom prst="rect">
            <a:avLst/>
          </a:prstGeom>
        </p:spPr>
      </p:pic>
    </p:spTree>
    <p:extLst>
      <p:ext uri="{BB962C8B-B14F-4D97-AF65-F5344CB8AC3E}">
        <p14:creationId xmlns:p14="http://schemas.microsoft.com/office/powerpoint/2010/main" val="206332276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par>
                                <p:cTn id="8" presetID="10" presetClass="entr" presetSubtype="0" fill="hold"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50"/>
                                        <p:tgtEl>
                                          <p:spTgt spid="34"/>
                                        </p:tgtEl>
                                      </p:cBhvr>
                                    </p:animEffect>
                                  </p:childTnLst>
                                </p:cTn>
                              </p:par>
                              <p:par>
                                <p:cTn id="11" presetID="10" presetClass="entr" presetSubtype="0" fill="hold"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childTnLst>
                                </p:cTn>
                              </p:par>
                            </p:childTnLst>
                          </p:cTn>
                        </p:par>
                        <p:par>
                          <p:cTn id="14" fill="hold">
                            <p:stCondLst>
                              <p:cond delay="750"/>
                            </p:stCondLst>
                            <p:childTnLst>
                              <p:par>
                                <p:cTn id="15" presetID="10" presetClass="entr" presetSubtype="0" fill="hold" nodeType="afterEffect">
                                  <p:stCondLst>
                                    <p:cond delay="5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50"/>
                                        <p:tgtEl>
                                          <p:spTgt spid="30"/>
                                        </p:tgtEl>
                                      </p:cBhvr>
                                    </p:animEffect>
                                  </p:childTnLst>
                                </p:cTn>
                              </p:par>
                              <p:par>
                                <p:cTn id="18" presetID="10" presetClass="entr" presetSubtype="0" fill="hold" nodeType="withEffect">
                                  <p:stCondLst>
                                    <p:cond delay="5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250"/>
                                        <p:tgtEl>
                                          <p:spTgt spid="39"/>
                                        </p:tgtEl>
                                      </p:cBhvr>
                                    </p:animEffect>
                                  </p:childTnLst>
                                </p:cTn>
                              </p:par>
                              <p:par>
                                <p:cTn id="21" presetID="10" presetClass="entr" presetSubtype="0" fill="hold" nodeType="withEffect">
                                  <p:stCondLst>
                                    <p:cond delay="5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50"/>
                                        <p:tgtEl>
                                          <p:spTgt spid="40"/>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50"/>
                                        <p:tgtEl>
                                          <p:spTgt spid="41"/>
                                        </p:tgtEl>
                                      </p:cBhvr>
                                    </p:animEffect>
                                  </p:childTnLst>
                                </p:cTn>
                              </p:par>
                              <p:par>
                                <p:cTn id="28" presetID="10" presetClass="entr" presetSubtype="0" fill="hold" nodeType="with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50"/>
                                        <p:tgtEl>
                                          <p:spTgt spid="28"/>
                                        </p:tgtEl>
                                      </p:cBhvr>
                                    </p:animEffect>
                                  </p:childTnLst>
                                </p:cTn>
                              </p:par>
                              <p:par>
                                <p:cTn id="31" presetID="10" presetClass="entr" presetSubtype="0" fill="hold" nodeType="withEffect">
                                  <p:stCondLst>
                                    <p:cond delay="5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50"/>
                                        <p:tgtEl>
                                          <p:spTgt spid="29"/>
                                        </p:tgtEl>
                                      </p:cBhvr>
                                    </p:animEffect>
                                  </p:childTnLst>
                                </p:cTn>
                              </p:par>
                            </p:childTnLst>
                          </p:cTn>
                        </p:par>
                        <p:par>
                          <p:cTn id="34" fill="hold">
                            <p:stCondLst>
                              <p:cond delay="2250"/>
                            </p:stCondLst>
                            <p:childTnLst>
                              <p:par>
                                <p:cTn id="35" presetID="10" presetClass="entr" presetSubtype="0" fill="hold" nodeType="after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250"/>
                                        <p:tgtEl>
                                          <p:spTgt spid="31"/>
                                        </p:tgtEl>
                                      </p:cBhvr>
                                    </p:animEffect>
                                  </p:childTnLst>
                                </p:cTn>
                              </p:par>
                              <p:par>
                                <p:cTn id="38" presetID="10" presetClass="entr" presetSubtype="0" fill="hold" nodeType="withEffect">
                                  <p:stCondLst>
                                    <p:cond delay="50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250"/>
                                        <p:tgtEl>
                                          <p:spTgt spid="36"/>
                                        </p:tgtEl>
                                      </p:cBhvr>
                                    </p:animEffect>
                                  </p:childTnLst>
                                </p:cTn>
                              </p:par>
                              <p:par>
                                <p:cTn id="41" presetID="10" presetClass="entr" presetSubtype="0" fill="hold" nodeType="withEffect">
                                  <p:stCondLst>
                                    <p:cond delay="5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210746-0874-443E-91AF-E8AF9DC33BD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66329" y="1165748"/>
            <a:ext cx="9274405" cy="5050245"/>
          </a:xfrm>
          <a:prstGeom prst="rect">
            <a:avLst/>
          </a:prstGeom>
          <a:effectLst>
            <a:outerShdw blurRad="50800" dist="38100" dir="8100000" algn="tr" rotWithShape="0">
              <a:prstClr val="black">
                <a:alpha val="40000"/>
              </a:prstClr>
            </a:outerShdw>
          </a:effectLst>
        </p:spPr>
      </p:pic>
      <p:sp>
        <p:nvSpPr>
          <p:cNvPr id="11" name="Callout: Line 10">
            <a:extLst>
              <a:ext uri="{FF2B5EF4-FFF2-40B4-BE49-F238E27FC236}">
                <a16:creationId xmlns:a16="http://schemas.microsoft.com/office/drawing/2014/main" id="{376460BA-59B7-4E3D-AD92-9762E494304D}"/>
              </a:ext>
            </a:extLst>
          </p:cNvPr>
          <p:cNvSpPr/>
          <p:nvPr/>
        </p:nvSpPr>
        <p:spPr>
          <a:xfrm>
            <a:off x="10786057" y="2668605"/>
            <a:ext cx="1322223" cy="802973"/>
          </a:xfrm>
          <a:prstGeom prst="borderCallout1">
            <a:avLst>
              <a:gd name="adj1" fmla="val 23774"/>
              <a:gd name="adj2" fmla="val 2353"/>
              <a:gd name="adj3" fmla="val 25055"/>
              <a:gd name="adj4" fmla="val -57490"/>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Overall Health</a:t>
            </a:r>
          </a:p>
        </p:txBody>
      </p:sp>
      <p:sp>
        <p:nvSpPr>
          <p:cNvPr id="12" name="Callout: Line 11">
            <a:extLst>
              <a:ext uri="{FF2B5EF4-FFF2-40B4-BE49-F238E27FC236}">
                <a16:creationId xmlns:a16="http://schemas.microsoft.com/office/drawing/2014/main" id="{99CD2D4B-CFA0-4329-9B46-DC094C38A043}"/>
              </a:ext>
            </a:extLst>
          </p:cNvPr>
          <p:cNvSpPr/>
          <p:nvPr/>
        </p:nvSpPr>
        <p:spPr>
          <a:xfrm>
            <a:off x="10809639" y="1583060"/>
            <a:ext cx="1297846" cy="695516"/>
          </a:xfrm>
          <a:prstGeom prst="borderCallout1">
            <a:avLst>
              <a:gd name="adj1" fmla="val 28417"/>
              <a:gd name="adj2" fmla="val 5136"/>
              <a:gd name="adj3" fmla="val 33033"/>
              <a:gd name="adj4" fmla="val -51920"/>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Focus </a:t>
            </a:r>
          </a:p>
          <a:p>
            <a:pPr algn="ctr"/>
            <a:r>
              <a:rPr lang="en-US" sz="1600" b="1" dirty="0">
                <a:solidFill>
                  <a:schemeClr val="bg1"/>
                </a:solidFill>
                <a:latin typeface="Tahoma" charset="0"/>
                <a:ea typeface="Tahoma" charset="0"/>
                <a:cs typeface="Tahoma" charset="0"/>
              </a:rPr>
              <a:t>Attention</a:t>
            </a:r>
          </a:p>
        </p:txBody>
      </p:sp>
      <p:sp>
        <p:nvSpPr>
          <p:cNvPr id="13" name="Callout: Line 12">
            <a:extLst>
              <a:ext uri="{FF2B5EF4-FFF2-40B4-BE49-F238E27FC236}">
                <a16:creationId xmlns:a16="http://schemas.microsoft.com/office/drawing/2014/main" id="{F569BFC0-D38B-477A-BDA0-6ACB8CE3B496}"/>
              </a:ext>
            </a:extLst>
          </p:cNvPr>
          <p:cNvSpPr/>
          <p:nvPr/>
        </p:nvSpPr>
        <p:spPr>
          <a:xfrm>
            <a:off x="10786057" y="3929633"/>
            <a:ext cx="1289402" cy="695516"/>
          </a:xfrm>
          <a:prstGeom prst="borderCallout1">
            <a:avLst>
              <a:gd name="adj1" fmla="val 28417"/>
              <a:gd name="adj2" fmla="val 1021"/>
              <a:gd name="adj3" fmla="val 48500"/>
              <a:gd name="adj4" fmla="val -44667"/>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Data Retention</a:t>
            </a:r>
          </a:p>
        </p:txBody>
      </p:sp>
      <p:sp>
        <p:nvSpPr>
          <p:cNvPr id="14" name="Callout: Line 13">
            <a:extLst>
              <a:ext uri="{FF2B5EF4-FFF2-40B4-BE49-F238E27FC236}">
                <a16:creationId xmlns:a16="http://schemas.microsoft.com/office/drawing/2014/main" id="{CFDAEB84-F1DE-415A-8840-9F1843E0FC02}"/>
              </a:ext>
            </a:extLst>
          </p:cNvPr>
          <p:cNvSpPr/>
          <p:nvPr/>
        </p:nvSpPr>
        <p:spPr>
          <a:xfrm>
            <a:off x="793376" y="4102346"/>
            <a:ext cx="1783247" cy="695516"/>
          </a:xfrm>
          <a:prstGeom prst="borderCallout1">
            <a:avLst>
              <a:gd name="adj1" fmla="val 25750"/>
              <a:gd name="adj2" fmla="val 101523"/>
              <a:gd name="adj3" fmla="val 43367"/>
              <a:gd name="adj4" fmla="val 131984"/>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Capacity Usage </a:t>
            </a:r>
          </a:p>
          <a:p>
            <a:pPr algn="ctr"/>
            <a:r>
              <a:rPr lang="en-US" sz="1600" b="1" dirty="0">
                <a:solidFill>
                  <a:schemeClr val="bg1"/>
                </a:solidFill>
                <a:latin typeface="Tahoma" charset="0"/>
                <a:ea typeface="Tahoma" charset="0"/>
                <a:cs typeface="Tahoma" charset="0"/>
              </a:rPr>
              <a:t>Monitor</a:t>
            </a:r>
          </a:p>
        </p:txBody>
      </p:sp>
      <p:sp>
        <p:nvSpPr>
          <p:cNvPr id="15" name="Callout: Line 14">
            <a:extLst>
              <a:ext uri="{FF2B5EF4-FFF2-40B4-BE49-F238E27FC236}">
                <a16:creationId xmlns:a16="http://schemas.microsoft.com/office/drawing/2014/main" id="{126778FF-B9D5-43B2-BC50-99FC33F0E4F0}"/>
              </a:ext>
            </a:extLst>
          </p:cNvPr>
          <p:cNvSpPr/>
          <p:nvPr/>
        </p:nvSpPr>
        <p:spPr>
          <a:xfrm>
            <a:off x="73671" y="2825952"/>
            <a:ext cx="1452317" cy="695516"/>
          </a:xfrm>
          <a:prstGeom prst="borderCallout1">
            <a:avLst>
              <a:gd name="adj1" fmla="val 35417"/>
              <a:gd name="adj2" fmla="val 98745"/>
              <a:gd name="adj3" fmla="val 8566"/>
              <a:gd name="adj4" fmla="val 195871"/>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SLA Key Performance</a:t>
            </a:r>
          </a:p>
        </p:txBody>
      </p:sp>
      <p:sp>
        <p:nvSpPr>
          <p:cNvPr id="16" name="Callout: Line 15">
            <a:extLst>
              <a:ext uri="{FF2B5EF4-FFF2-40B4-BE49-F238E27FC236}">
                <a16:creationId xmlns:a16="http://schemas.microsoft.com/office/drawing/2014/main" id="{537ED7A3-0AE7-4FE2-AC1F-546220E3260E}"/>
              </a:ext>
            </a:extLst>
          </p:cNvPr>
          <p:cNvSpPr/>
          <p:nvPr/>
        </p:nvSpPr>
        <p:spPr>
          <a:xfrm>
            <a:off x="53788" y="1651228"/>
            <a:ext cx="1452316" cy="695516"/>
          </a:xfrm>
          <a:prstGeom prst="borderCallout1">
            <a:avLst>
              <a:gd name="adj1" fmla="val 27683"/>
              <a:gd name="adj2" fmla="val 98745"/>
              <a:gd name="adj3" fmla="val 31766"/>
              <a:gd name="adj4" fmla="val 204205"/>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Coverage </a:t>
            </a:r>
          </a:p>
          <a:p>
            <a:pPr algn="ctr"/>
            <a:r>
              <a:rPr lang="en-US" sz="1600" b="1" dirty="0">
                <a:solidFill>
                  <a:schemeClr val="bg1"/>
                </a:solidFill>
                <a:latin typeface="Tahoma" charset="0"/>
                <a:ea typeface="Tahoma" charset="0"/>
                <a:cs typeface="Tahoma" charset="0"/>
              </a:rPr>
              <a:t>&amp; Trends </a:t>
            </a:r>
          </a:p>
        </p:txBody>
      </p:sp>
      <p:sp>
        <p:nvSpPr>
          <p:cNvPr id="17" name="Callout: Line 16">
            <a:extLst>
              <a:ext uri="{FF2B5EF4-FFF2-40B4-BE49-F238E27FC236}">
                <a16:creationId xmlns:a16="http://schemas.microsoft.com/office/drawing/2014/main" id="{3409A73E-ED37-4A39-8F98-F6A51CF3B362}"/>
              </a:ext>
            </a:extLst>
          </p:cNvPr>
          <p:cNvSpPr/>
          <p:nvPr/>
        </p:nvSpPr>
        <p:spPr>
          <a:xfrm>
            <a:off x="4958661" y="6053998"/>
            <a:ext cx="2621618" cy="602295"/>
          </a:xfrm>
          <a:prstGeom prst="borderCallout1">
            <a:avLst>
              <a:gd name="adj1" fmla="val 1080"/>
              <a:gd name="adj2" fmla="val 44176"/>
              <a:gd name="adj3" fmla="val -60841"/>
              <a:gd name="adj4" fmla="val 44290"/>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Critical Disk Space Resources</a:t>
            </a:r>
          </a:p>
        </p:txBody>
      </p:sp>
      <p:sp>
        <p:nvSpPr>
          <p:cNvPr id="18" name="Callout: Line 17">
            <a:extLst>
              <a:ext uri="{FF2B5EF4-FFF2-40B4-BE49-F238E27FC236}">
                <a16:creationId xmlns:a16="http://schemas.microsoft.com/office/drawing/2014/main" id="{9111C17D-87F2-4750-B1CF-0A0191459708}"/>
              </a:ext>
            </a:extLst>
          </p:cNvPr>
          <p:cNvSpPr/>
          <p:nvPr/>
        </p:nvSpPr>
        <p:spPr>
          <a:xfrm>
            <a:off x="4946687" y="3690870"/>
            <a:ext cx="4074458" cy="312374"/>
          </a:xfrm>
          <a:prstGeom prst="borderCallout1">
            <a:avLst>
              <a:gd name="adj1" fmla="val -582"/>
              <a:gd name="adj2" fmla="val 18940"/>
              <a:gd name="adj3" fmla="val 52422"/>
              <a:gd name="adj4" fmla="val 34258"/>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Daily Operational Performance </a:t>
            </a:r>
          </a:p>
        </p:txBody>
      </p:sp>
      <p:sp>
        <p:nvSpPr>
          <p:cNvPr id="19" name="TextBox 18">
            <a:extLst>
              <a:ext uri="{FF2B5EF4-FFF2-40B4-BE49-F238E27FC236}">
                <a16:creationId xmlns:a16="http://schemas.microsoft.com/office/drawing/2014/main" id="{31B6DDA8-7CFF-43B8-AA67-387A70433407}"/>
              </a:ext>
            </a:extLst>
          </p:cNvPr>
          <p:cNvSpPr txBox="1"/>
          <p:nvPr/>
        </p:nvSpPr>
        <p:spPr>
          <a:xfrm>
            <a:off x="268399" y="5100548"/>
            <a:ext cx="2621618" cy="1308050"/>
          </a:xfrm>
          <a:prstGeom prst="rect">
            <a:avLst/>
          </a:prstGeom>
          <a:solidFill>
            <a:srgbClr val="000624"/>
          </a:solidFill>
          <a:ln>
            <a:solidFill>
              <a:srgbClr val="000624"/>
            </a:solidFill>
          </a:ln>
        </p:spPr>
        <p:txBody>
          <a:bodyPr wrap="square" rtlCol="0" anchor="ctr">
            <a:spAutoFit/>
          </a:bodyPr>
          <a:lstStyle/>
          <a:p>
            <a:pPr marL="171450" indent="-114300">
              <a:spcBef>
                <a:spcPts val="600"/>
              </a:spcBef>
              <a:buFont typeface="Arial" panose="020B0604020202020204" pitchFamily="34" charset="0"/>
              <a:buChar char="•"/>
            </a:pPr>
            <a:r>
              <a:rPr lang="en-US" sz="1600" b="1" dirty="0">
                <a:solidFill>
                  <a:schemeClr val="bg1"/>
                </a:solidFill>
                <a:latin typeface="Tahoma" charset="0"/>
                <a:ea typeface="Tahoma" charset="0"/>
                <a:cs typeface="Tahoma" charset="0"/>
              </a:rPr>
              <a:t>Overview</a:t>
            </a:r>
          </a:p>
          <a:p>
            <a:pPr marL="171450" indent="-114300">
              <a:spcBef>
                <a:spcPts val="600"/>
              </a:spcBef>
              <a:buFont typeface="Arial" panose="020B0604020202020204" pitchFamily="34" charset="0"/>
              <a:buChar char="•"/>
            </a:pPr>
            <a:r>
              <a:rPr lang="en-US" sz="1600" b="1" dirty="0">
                <a:solidFill>
                  <a:schemeClr val="bg1"/>
                </a:solidFill>
                <a:latin typeface="Tahoma" charset="0"/>
                <a:ea typeface="Tahoma" charset="0"/>
                <a:cs typeface="Tahoma" charset="0"/>
              </a:rPr>
              <a:t>Appliance / Storage</a:t>
            </a:r>
          </a:p>
          <a:p>
            <a:pPr marL="171450" indent="-114300">
              <a:spcBef>
                <a:spcPts val="600"/>
              </a:spcBef>
              <a:buFont typeface="Arial" panose="020B0604020202020204" pitchFamily="34" charset="0"/>
              <a:buChar char="•"/>
            </a:pPr>
            <a:r>
              <a:rPr lang="en-US" sz="1600" b="1" dirty="0">
                <a:solidFill>
                  <a:schemeClr val="bg1"/>
                </a:solidFill>
                <a:latin typeface="Tahoma" charset="0"/>
                <a:ea typeface="Tahoma" charset="0"/>
                <a:cs typeface="Tahoma" charset="0"/>
              </a:rPr>
              <a:t>Orchestration</a:t>
            </a:r>
          </a:p>
          <a:p>
            <a:pPr marL="171450" indent="-114300">
              <a:spcBef>
                <a:spcPts val="600"/>
              </a:spcBef>
              <a:buFont typeface="Arial" panose="020B0604020202020204" pitchFamily="34" charset="0"/>
              <a:buChar char="•"/>
            </a:pPr>
            <a:r>
              <a:rPr lang="en-US" sz="1600" b="1" dirty="0">
                <a:solidFill>
                  <a:schemeClr val="bg1"/>
                </a:solidFill>
                <a:latin typeface="Tahoma" charset="0"/>
                <a:ea typeface="Tahoma" charset="0"/>
                <a:cs typeface="Tahoma" charset="0"/>
              </a:rPr>
              <a:t>Workloads</a:t>
            </a:r>
            <a:endParaRPr lang="en-US" sz="1200" dirty="0">
              <a:solidFill>
                <a:schemeClr val="bg1"/>
              </a:solidFill>
              <a:latin typeface="Tahoma" charset="0"/>
              <a:ea typeface="Tahoma" charset="0"/>
              <a:cs typeface="Tahoma" charset="0"/>
            </a:endParaRPr>
          </a:p>
        </p:txBody>
      </p:sp>
      <p:sp>
        <p:nvSpPr>
          <p:cNvPr id="21" name="Title 20">
            <a:extLst>
              <a:ext uri="{FF2B5EF4-FFF2-40B4-BE49-F238E27FC236}">
                <a16:creationId xmlns:a16="http://schemas.microsoft.com/office/drawing/2014/main" id="{589FE19B-8C4C-42FB-9699-E4459CE6B820}"/>
              </a:ext>
            </a:extLst>
          </p:cNvPr>
          <p:cNvSpPr>
            <a:spLocks noGrp="1"/>
          </p:cNvSpPr>
          <p:nvPr>
            <p:ph type="title"/>
          </p:nvPr>
        </p:nvSpPr>
        <p:spPr/>
        <p:txBody>
          <a:bodyPr/>
          <a:lstStyle/>
          <a:p>
            <a:r>
              <a:rPr lang="en-US" dirty="0"/>
              <a:t>Admin Console is now the Command Center</a:t>
            </a:r>
          </a:p>
        </p:txBody>
      </p:sp>
      <p:sp>
        <p:nvSpPr>
          <p:cNvPr id="24" name="Callout: Line 23">
            <a:extLst>
              <a:ext uri="{FF2B5EF4-FFF2-40B4-BE49-F238E27FC236}">
                <a16:creationId xmlns:a16="http://schemas.microsoft.com/office/drawing/2014/main" id="{D2A28F37-D0D0-46E8-BE2E-D0C6B2EA5AFE}"/>
              </a:ext>
            </a:extLst>
          </p:cNvPr>
          <p:cNvSpPr/>
          <p:nvPr/>
        </p:nvSpPr>
        <p:spPr>
          <a:xfrm>
            <a:off x="9518716" y="5978532"/>
            <a:ext cx="2414589" cy="695516"/>
          </a:xfrm>
          <a:prstGeom prst="borderCallout1">
            <a:avLst>
              <a:gd name="adj1" fmla="val 5216"/>
              <a:gd name="adj2" fmla="val 11045"/>
              <a:gd name="adj3" fmla="val -33070"/>
              <a:gd name="adj4" fmla="val -920"/>
            </a:avLst>
          </a:prstGeom>
          <a:solidFill>
            <a:srgbClr val="02A0D3"/>
          </a:solidFill>
          <a:ln w="38100">
            <a:solidFill>
              <a:srgbClr val="02A0D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latin typeface="Tahoma" charset="0"/>
                <a:ea typeface="Tahoma" charset="0"/>
                <a:cs typeface="Tahoma" charset="0"/>
              </a:rPr>
              <a:t>Storage Utilization &amp; Dedupe Effectiveness</a:t>
            </a:r>
          </a:p>
        </p:txBody>
      </p:sp>
      <p:sp>
        <p:nvSpPr>
          <p:cNvPr id="20" name="Rectangle 19">
            <a:extLst>
              <a:ext uri="{FF2B5EF4-FFF2-40B4-BE49-F238E27FC236}">
                <a16:creationId xmlns:a16="http://schemas.microsoft.com/office/drawing/2014/main" id="{706A6358-DA3E-4843-BC80-547FE3653FC7}"/>
              </a:ext>
            </a:extLst>
          </p:cNvPr>
          <p:cNvSpPr/>
          <p:nvPr/>
        </p:nvSpPr>
        <p:spPr>
          <a:xfrm>
            <a:off x="-1" y="1"/>
            <a:ext cx="4227095" cy="202018"/>
          </a:xfrm>
          <a:prstGeom prst="rect">
            <a:avLst/>
          </a:prstGeom>
          <a:solidFill>
            <a:srgbClr val="0073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800" b="1" spc="50" dirty="0"/>
              <a:t>SP14 LIGHT TECHNICAL: </a:t>
            </a:r>
            <a:r>
              <a:rPr lang="en-US" sz="800" spc="50" dirty="0"/>
              <a:t>Visual Enhancements with a Name Change</a:t>
            </a:r>
          </a:p>
        </p:txBody>
      </p:sp>
    </p:spTree>
    <p:extLst>
      <p:ext uri="{BB962C8B-B14F-4D97-AF65-F5344CB8AC3E}">
        <p14:creationId xmlns:p14="http://schemas.microsoft.com/office/powerpoint/2010/main" val="3399798386"/>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89FE19B-8C4C-42FB-9699-E4459CE6B820}"/>
              </a:ext>
            </a:extLst>
          </p:cNvPr>
          <p:cNvSpPr>
            <a:spLocks noGrp="1"/>
          </p:cNvSpPr>
          <p:nvPr>
            <p:ph type="title"/>
          </p:nvPr>
        </p:nvSpPr>
        <p:spPr/>
        <p:txBody>
          <a:bodyPr/>
          <a:lstStyle/>
          <a:p>
            <a:r>
              <a:rPr lang="en-US" dirty="0"/>
              <a:t>More Complete Protection…</a:t>
            </a:r>
          </a:p>
        </p:txBody>
      </p:sp>
      <p:sp>
        <p:nvSpPr>
          <p:cNvPr id="20" name="Rectangle 19">
            <a:extLst>
              <a:ext uri="{FF2B5EF4-FFF2-40B4-BE49-F238E27FC236}">
                <a16:creationId xmlns:a16="http://schemas.microsoft.com/office/drawing/2014/main" id="{706A6358-DA3E-4843-BC80-547FE3653FC7}"/>
              </a:ext>
            </a:extLst>
          </p:cNvPr>
          <p:cNvSpPr/>
          <p:nvPr/>
        </p:nvSpPr>
        <p:spPr>
          <a:xfrm>
            <a:off x="-1" y="1"/>
            <a:ext cx="4227095" cy="202018"/>
          </a:xfrm>
          <a:prstGeom prst="rect">
            <a:avLst/>
          </a:prstGeom>
          <a:solidFill>
            <a:srgbClr val="0073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800" b="1" spc="50" dirty="0"/>
              <a:t>SP14 ADDED FEATURES: </a:t>
            </a:r>
            <a:r>
              <a:rPr lang="en-US" sz="800" spc="50" dirty="0"/>
              <a:t>More Protection Options</a:t>
            </a:r>
          </a:p>
        </p:txBody>
      </p:sp>
      <p:sp>
        <p:nvSpPr>
          <p:cNvPr id="22" name="Text Placeholder 5">
            <a:extLst>
              <a:ext uri="{FF2B5EF4-FFF2-40B4-BE49-F238E27FC236}">
                <a16:creationId xmlns:a16="http://schemas.microsoft.com/office/drawing/2014/main" id="{DFA44A9F-D284-448A-811B-1FD33753E0D1}"/>
              </a:ext>
            </a:extLst>
          </p:cNvPr>
          <p:cNvSpPr>
            <a:spLocks noGrp="1"/>
          </p:cNvSpPr>
          <p:nvPr>
            <p:ph type="body" sz="quarter" idx="10"/>
          </p:nvPr>
        </p:nvSpPr>
        <p:spPr>
          <a:xfrm>
            <a:off x="912813" y="1252330"/>
            <a:ext cx="10363200" cy="5034172"/>
          </a:xfrm>
        </p:spPr>
        <p:txBody>
          <a:bodyPr/>
          <a:lstStyle/>
          <a:p>
            <a:pPr lvl="0">
              <a:buClr>
                <a:srgbClr val="00B4D3"/>
              </a:buClr>
            </a:pPr>
            <a:r>
              <a:rPr lang="en-US" dirty="0"/>
              <a:t>Alibaba RSD (Relational Database Service) for MySQL and </a:t>
            </a:r>
            <a:r>
              <a:rPr lang="en-US" dirty="0" err="1"/>
              <a:t>PostGres</a:t>
            </a:r>
            <a:endParaRPr lang="en-US" dirty="0"/>
          </a:p>
          <a:p>
            <a:pPr lvl="1"/>
            <a:r>
              <a:rPr lang="en-US" sz="1700" dirty="0"/>
              <a:t>End users can restore the data to the same Alibaba RDS instance that you backed up, a new Alibaba RDS instance, or on-premises database instance, including table level restores</a:t>
            </a:r>
          </a:p>
          <a:p>
            <a:pPr lvl="1">
              <a:spcAft>
                <a:spcPts val="400"/>
              </a:spcAft>
            </a:pPr>
            <a:endParaRPr lang="en-US" sz="800" dirty="0"/>
          </a:p>
          <a:p>
            <a:r>
              <a:rPr lang="en-US" dirty="0"/>
              <a:t>Google Cloud Storage Backup for Windows and Linux VM Connectors</a:t>
            </a:r>
          </a:p>
          <a:p>
            <a:pPr lvl="1"/>
            <a:r>
              <a:rPr lang="en-US" sz="1700" dirty="0"/>
              <a:t>Data can be restored to a supported file system hosted by Windows or Linux, back to the same Google Cloud account (instance), a different Google Cloud account, or a different cloud storage target altogether (Amazon S3, Azure Cloud, Oracle Cloud, etc.)</a:t>
            </a:r>
          </a:p>
          <a:p>
            <a:pPr lvl="1">
              <a:spcAft>
                <a:spcPts val="400"/>
              </a:spcAft>
            </a:pPr>
            <a:endParaRPr lang="en-US" sz="800" dirty="0"/>
          </a:p>
          <a:p>
            <a:pPr>
              <a:spcAft>
                <a:spcPts val="1200"/>
              </a:spcAft>
            </a:pPr>
            <a:r>
              <a:rPr lang="en-US" dirty="0"/>
              <a:t>Apache </a:t>
            </a:r>
            <a:r>
              <a:rPr lang="en-US" dirty="0" err="1"/>
              <a:t>Hbase</a:t>
            </a:r>
            <a:r>
              <a:rPr lang="en-US" dirty="0"/>
              <a:t> backups on the </a:t>
            </a:r>
            <a:r>
              <a:rPr lang="en-US" dirty="0" err="1"/>
              <a:t>Haddoop</a:t>
            </a:r>
            <a:r>
              <a:rPr lang="en-US" dirty="0"/>
              <a:t> platform </a:t>
            </a:r>
            <a:r>
              <a:rPr lang="en-US" dirty="0">
                <a:sym typeface="Wingdings" panose="05000000000000000000" pitchFamily="2" charset="2"/>
              </a:rPr>
              <a:t></a:t>
            </a:r>
            <a:r>
              <a:rPr lang="en-US" dirty="0"/>
              <a:t> Big Data support add-on</a:t>
            </a:r>
          </a:p>
          <a:p>
            <a:pPr>
              <a:spcAft>
                <a:spcPts val="1200"/>
              </a:spcAft>
            </a:pPr>
            <a:r>
              <a:rPr lang="en-US" dirty="0"/>
              <a:t>Restore block-level volumes for </a:t>
            </a:r>
            <a:r>
              <a:rPr lang="en-US" dirty="0" err="1"/>
              <a:t>PostGres</a:t>
            </a:r>
            <a:r>
              <a:rPr lang="en-US" dirty="0"/>
              <a:t> with multiple streams </a:t>
            </a:r>
            <a:r>
              <a:rPr lang="en-US" dirty="0">
                <a:sym typeface="Wingdings" panose="05000000000000000000" pitchFamily="2" charset="2"/>
              </a:rPr>
              <a:t> Faster restore times</a:t>
            </a:r>
          </a:p>
          <a:p>
            <a:pPr>
              <a:spcAft>
                <a:spcPts val="1200"/>
              </a:spcAft>
            </a:pPr>
            <a:r>
              <a:rPr lang="en-US" dirty="0">
                <a:sym typeface="Wingdings" panose="05000000000000000000" pitchFamily="2" charset="2"/>
              </a:rPr>
              <a:t>Restore data from a MySQL Standby Server from block-level backups or IntelliSnap snapshots  </a:t>
            </a:r>
            <a:r>
              <a:rPr lang="en-US" dirty="0"/>
              <a:t> Faster restore times</a:t>
            </a:r>
          </a:p>
          <a:p>
            <a:pPr>
              <a:spcAft>
                <a:spcPts val="1200"/>
              </a:spcAft>
            </a:pPr>
            <a:r>
              <a:rPr lang="en-US" dirty="0"/>
              <a:t>Cassandra Commit Log backup and restore </a:t>
            </a:r>
            <a:r>
              <a:rPr lang="en-US" dirty="0">
                <a:sym typeface="Wingdings" panose="05000000000000000000" pitchFamily="2" charset="2"/>
              </a:rPr>
              <a:t> </a:t>
            </a:r>
            <a:r>
              <a:rPr lang="en-US" dirty="0"/>
              <a:t>Big Data support add-on</a:t>
            </a:r>
          </a:p>
          <a:p>
            <a:r>
              <a:rPr lang="en-US" dirty="0"/>
              <a:t>Command Center Integration </a:t>
            </a:r>
            <a:r>
              <a:rPr lang="en-US" dirty="0">
                <a:sym typeface="Wingdings" panose="05000000000000000000" pitchFamily="2" charset="2"/>
              </a:rPr>
              <a:t> Ease of use for backup and restore administration</a:t>
            </a:r>
            <a:endParaRPr lang="en-US" dirty="0"/>
          </a:p>
          <a:p>
            <a:pPr lvl="1"/>
            <a:r>
              <a:rPr lang="en-US" sz="1800" dirty="0"/>
              <a:t>Includes Microsoft SQL Server, Microsoft Active Directory, and Oracle RAC Database support</a:t>
            </a:r>
          </a:p>
        </p:txBody>
      </p:sp>
    </p:spTree>
    <p:extLst>
      <p:ext uri="{BB962C8B-B14F-4D97-AF65-F5344CB8AC3E}">
        <p14:creationId xmlns:p14="http://schemas.microsoft.com/office/powerpoint/2010/main" val="398012861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7"/>
          <p:cNvSpPr>
            <a:spLocks noGrp="1"/>
          </p:cNvSpPr>
          <p:nvPr>
            <p:ph type="title"/>
          </p:nvPr>
        </p:nvSpPr>
        <p:spPr>
          <a:xfrm>
            <a:off x="912813" y="415924"/>
            <a:ext cx="10363200" cy="836405"/>
          </a:xfrm>
        </p:spPr>
        <p:txBody>
          <a:bodyPr/>
          <a:lstStyle/>
          <a:p>
            <a:r>
              <a:rPr lang="en-US" dirty="0"/>
              <a:t>Doing Business With Commvault Today</a:t>
            </a:r>
          </a:p>
        </p:txBody>
      </p:sp>
      <p:sp>
        <p:nvSpPr>
          <p:cNvPr id="15" name="Text Placeholder 1"/>
          <p:cNvSpPr>
            <a:spLocks noGrp="1"/>
          </p:cNvSpPr>
          <p:nvPr>
            <p:ph type="body" sz="quarter" idx="10"/>
          </p:nvPr>
        </p:nvSpPr>
        <p:spPr>
          <a:xfrm>
            <a:off x="912813" y="6286501"/>
            <a:ext cx="7696200" cy="323046"/>
          </a:xfrm>
        </p:spPr>
        <p:txBody>
          <a:bodyPr/>
          <a:lstStyle/>
          <a:p>
            <a:r>
              <a:rPr lang="en-US" b="1" dirty="0"/>
              <a:t>Commvault Advance Public Domain Information			 </a:t>
            </a:r>
            <a:r>
              <a:rPr lang="en-US" dirty="0">
                <a:hlinkClick r:id="rId3"/>
              </a:rPr>
              <a:t>https://www.commvault.com/news/2018/may/commvault-announces-new-governance-initiatives-to-support-strategic-transformation-plan</a:t>
            </a:r>
            <a:endParaRPr lang="en-US" dirty="0"/>
          </a:p>
        </p:txBody>
      </p:sp>
      <p:pic>
        <p:nvPicPr>
          <p:cNvPr id="16"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813" y="1178169"/>
            <a:ext cx="10267413" cy="4686299"/>
          </a:xfrm>
          <a:prstGeom prst="rect">
            <a:avLst/>
          </a:prstGeom>
        </p:spPr>
      </p:pic>
      <p:sp>
        <p:nvSpPr>
          <p:cNvPr id="17" name="TextBox 16"/>
          <p:cNvSpPr txBox="1"/>
          <p:nvPr/>
        </p:nvSpPr>
        <p:spPr>
          <a:xfrm>
            <a:off x="1075229" y="3088001"/>
            <a:ext cx="3064177" cy="1737399"/>
          </a:xfrm>
          <a:prstGeom prst="rect">
            <a:avLst/>
          </a:prstGeom>
          <a:noFill/>
        </p:spPr>
        <p:txBody>
          <a:bodyPr wrap="square" lIns="0" tIns="0" rIns="0" bIns="0" rtlCol="0">
            <a:spAutoFit/>
          </a:bodyPr>
          <a:lstStyle/>
          <a:p>
            <a:pPr algn="ctr" defTabSz="666550">
              <a:lnSpc>
                <a:spcPct val="95000"/>
              </a:lnSpc>
              <a:spcBef>
                <a:spcPct val="0"/>
              </a:spcBef>
              <a:spcAft>
                <a:spcPts val="2400"/>
              </a:spcAft>
            </a:pPr>
            <a:r>
              <a:rPr lang="en-US" sz="1900" b="1" dirty="0">
                <a:solidFill>
                  <a:schemeClr val="bg1"/>
                </a:solidFill>
              </a:rPr>
              <a:t>Making it easier to do business together</a:t>
            </a:r>
          </a:p>
          <a:p>
            <a:pPr marL="274320" indent="-228600" defTabSz="666550">
              <a:lnSpc>
                <a:spcPct val="95000"/>
              </a:lnSpc>
              <a:spcBef>
                <a:spcPct val="0"/>
              </a:spcBef>
              <a:spcAft>
                <a:spcPct val="35000"/>
              </a:spcAft>
              <a:buFont typeface="Arial" panose="020B0604020202020204" pitchFamily="34" charset="0"/>
              <a:buChar char="•"/>
            </a:pPr>
            <a:r>
              <a:rPr lang="en-US" sz="1600" dirty="0">
                <a:solidFill>
                  <a:schemeClr val="bg1"/>
                </a:solidFill>
              </a:rPr>
              <a:t>Simple packaging</a:t>
            </a:r>
          </a:p>
          <a:p>
            <a:pPr marL="274320" indent="-228600" defTabSz="666550">
              <a:lnSpc>
                <a:spcPct val="95000"/>
              </a:lnSpc>
              <a:spcBef>
                <a:spcPct val="0"/>
              </a:spcBef>
              <a:spcAft>
                <a:spcPct val="35000"/>
              </a:spcAft>
              <a:buFont typeface="Arial" panose="020B0604020202020204" pitchFamily="34" charset="0"/>
              <a:buChar char="•"/>
            </a:pPr>
            <a:r>
              <a:rPr lang="en-US" sz="1600" dirty="0">
                <a:solidFill>
                  <a:schemeClr val="bg1"/>
                </a:solidFill>
              </a:rPr>
              <a:t>Simple to price</a:t>
            </a:r>
          </a:p>
          <a:p>
            <a:pPr marL="274320" indent="-228600" defTabSz="666550">
              <a:lnSpc>
                <a:spcPct val="95000"/>
              </a:lnSpc>
              <a:spcBef>
                <a:spcPct val="0"/>
              </a:spcBef>
              <a:spcAft>
                <a:spcPct val="35000"/>
              </a:spcAft>
              <a:buFont typeface="Arial" panose="020B0604020202020204" pitchFamily="34" charset="0"/>
              <a:buChar char="•"/>
            </a:pPr>
            <a:r>
              <a:rPr lang="en-US" sz="1600" dirty="0">
                <a:solidFill>
                  <a:schemeClr val="bg1"/>
                </a:solidFill>
              </a:rPr>
              <a:t>Simple to quote</a:t>
            </a:r>
          </a:p>
        </p:txBody>
      </p:sp>
      <p:sp>
        <p:nvSpPr>
          <p:cNvPr id="18" name="TextBox 17"/>
          <p:cNvSpPr txBox="1"/>
          <p:nvPr/>
        </p:nvSpPr>
        <p:spPr>
          <a:xfrm>
            <a:off x="4514430" y="3088000"/>
            <a:ext cx="3064177" cy="1737399"/>
          </a:xfrm>
          <a:prstGeom prst="rect">
            <a:avLst/>
          </a:prstGeom>
          <a:noFill/>
        </p:spPr>
        <p:txBody>
          <a:bodyPr wrap="square" lIns="0" tIns="0" rIns="0" bIns="0" rtlCol="0">
            <a:spAutoFit/>
          </a:bodyPr>
          <a:lstStyle/>
          <a:p>
            <a:pPr algn="ctr" defTabSz="666550">
              <a:lnSpc>
                <a:spcPct val="95000"/>
              </a:lnSpc>
              <a:spcBef>
                <a:spcPct val="0"/>
              </a:spcBef>
              <a:spcAft>
                <a:spcPts val="2400"/>
              </a:spcAft>
            </a:pPr>
            <a:r>
              <a:rPr lang="en-US" sz="1900" b="1" dirty="0">
                <a:solidFill>
                  <a:schemeClr val="bg1"/>
                </a:solidFill>
              </a:rPr>
              <a:t>Align our resources to your diversified needs</a:t>
            </a:r>
          </a:p>
          <a:p>
            <a:pPr marL="274320" lvl="0" indent="-228600" defTabSz="666550">
              <a:lnSpc>
                <a:spcPct val="95000"/>
              </a:lnSpc>
              <a:spcBef>
                <a:spcPct val="0"/>
              </a:spcBef>
              <a:spcAft>
                <a:spcPct val="35000"/>
              </a:spcAft>
              <a:buFont typeface="Arial" panose="020B0604020202020204" pitchFamily="34" charset="0"/>
              <a:buChar char="•"/>
            </a:pPr>
            <a:r>
              <a:rPr lang="en-US" sz="1600" dirty="0">
                <a:solidFill>
                  <a:srgbClr val="FFFFFF"/>
                </a:solidFill>
              </a:rPr>
              <a:t>Improved communication</a:t>
            </a:r>
          </a:p>
          <a:p>
            <a:pPr marL="274320" lvl="0" indent="-228600" defTabSz="666550">
              <a:lnSpc>
                <a:spcPct val="95000"/>
              </a:lnSpc>
              <a:spcBef>
                <a:spcPct val="0"/>
              </a:spcBef>
              <a:spcAft>
                <a:spcPct val="35000"/>
              </a:spcAft>
              <a:buFont typeface="Arial" panose="020B0604020202020204" pitchFamily="34" charset="0"/>
              <a:buChar char="•"/>
            </a:pPr>
            <a:r>
              <a:rPr lang="en-US" sz="1600" dirty="0">
                <a:solidFill>
                  <a:srgbClr val="FFFFFF"/>
                </a:solidFill>
              </a:rPr>
              <a:t>Updated Partner Program</a:t>
            </a:r>
          </a:p>
          <a:p>
            <a:pPr marL="274320" lvl="0" indent="-228600" defTabSz="666550">
              <a:lnSpc>
                <a:spcPct val="95000"/>
              </a:lnSpc>
              <a:spcBef>
                <a:spcPct val="0"/>
              </a:spcBef>
              <a:spcAft>
                <a:spcPct val="35000"/>
              </a:spcAft>
              <a:buFont typeface="Arial" panose="020B0604020202020204" pitchFamily="34" charset="0"/>
              <a:buChar char="•"/>
            </a:pPr>
            <a:r>
              <a:rPr lang="en-US" sz="1600" dirty="0">
                <a:solidFill>
                  <a:srgbClr val="FFFFFF"/>
                </a:solidFill>
              </a:rPr>
              <a:t>Re-designed Partner Portal</a:t>
            </a:r>
          </a:p>
        </p:txBody>
      </p:sp>
      <p:sp>
        <p:nvSpPr>
          <p:cNvPr id="19" name="TextBox 18"/>
          <p:cNvSpPr txBox="1"/>
          <p:nvPr/>
        </p:nvSpPr>
        <p:spPr>
          <a:xfrm>
            <a:off x="7953631" y="3087999"/>
            <a:ext cx="3064177" cy="1737399"/>
          </a:xfrm>
          <a:prstGeom prst="rect">
            <a:avLst/>
          </a:prstGeom>
          <a:noFill/>
        </p:spPr>
        <p:txBody>
          <a:bodyPr wrap="square" lIns="0" tIns="0" rIns="0" bIns="0" rtlCol="0">
            <a:spAutoFit/>
          </a:bodyPr>
          <a:lstStyle/>
          <a:p>
            <a:pPr algn="ctr" defTabSz="666550">
              <a:lnSpc>
                <a:spcPct val="95000"/>
              </a:lnSpc>
              <a:spcBef>
                <a:spcPct val="0"/>
              </a:spcBef>
              <a:spcAft>
                <a:spcPts val="2400"/>
              </a:spcAft>
            </a:pPr>
            <a:r>
              <a:rPr lang="en-US" sz="1900" b="1" dirty="0">
                <a:solidFill>
                  <a:schemeClr val="bg1"/>
                </a:solidFill>
              </a:rPr>
              <a:t>Confidently expand your opportunities together</a:t>
            </a:r>
          </a:p>
          <a:p>
            <a:pPr marL="274320" lvl="0" indent="-228600" defTabSz="666550">
              <a:lnSpc>
                <a:spcPct val="95000"/>
              </a:lnSpc>
              <a:spcBef>
                <a:spcPct val="0"/>
              </a:spcBef>
              <a:spcAft>
                <a:spcPct val="35000"/>
              </a:spcAft>
              <a:buFont typeface="Arial" panose="020B0604020202020204" pitchFamily="34" charset="0"/>
              <a:buChar char="•"/>
            </a:pPr>
            <a:r>
              <a:rPr lang="en-US" sz="1600" dirty="0">
                <a:solidFill>
                  <a:srgbClr val="FFFFFF"/>
                </a:solidFill>
              </a:rPr>
              <a:t>GTM realignment</a:t>
            </a:r>
          </a:p>
          <a:p>
            <a:pPr marL="274320" lvl="0" indent="-228600" defTabSz="666550">
              <a:lnSpc>
                <a:spcPct val="95000"/>
              </a:lnSpc>
              <a:spcBef>
                <a:spcPct val="0"/>
              </a:spcBef>
              <a:spcAft>
                <a:spcPct val="35000"/>
              </a:spcAft>
              <a:buFont typeface="Arial" panose="020B0604020202020204" pitchFamily="34" charset="0"/>
              <a:buChar char="•"/>
            </a:pPr>
            <a:r>
              <a:rPr lang="en-US" sz="1600" dirty="0">
                <a:solidFill>
                  <a:srgbClr val="FFFFFF"/>
                </a:solidFill>
              </a:rPr>
              <a:t>Help you grow your business</a:t>
            </a:r>
          </a:p>
          <a:p>
            <a:pPr marL="274320" lvl="0" indent="-228600" defTabSz="666550">
              <a:lnSpc>
                <a:spcPct val="95000"/>
              </a:lnSpc>
              <a:spcBef>
                <a:spcPct val="0"/>
              </a:spcBef>
              <a:spcAft>
                <a:spcPct val="35000"/>
              </a:spcAft>
              <a:buFont typeface="Arial" panose="020B0604020202020204" pitchFamily="34" charset="0"/>
              <a:buChar char="•"/>
            </a:pPr>
            <a:r>
              <a:rPr lang="en-US" sz="1600" dirty="0">
                <a:solidFill>
                  <a:srgbClr val="FFFFFF"/>
                </a:solidFill>
              </a:rPr>
              <a:t>Built with the future in mind</a:t>
            </a:r>
          </a:p>
        </p:txBody>
      </p:sp>
    </p:spTree>
    <p:extLst>
      <p:ext uri="{BB962C8B-B14F-4D97-AF65-F5344CB8AC3E}">
        <p14:creationId xmlns:p14="http://schemas.microsoft.com/office/powerpoint/2010/main" val="393373053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89FE19B-8C4C-42FB-9699-E4459CE6B820}"/>
              </a:ext>
            </a:extLst>
          </p:cNvPr>
          <p:cNvSpPr>
            <a:spLocks noGrp="1"/>
          </p:cNvSpPr>
          <p:nvPr>
            <p:ph type="title"/>
          </p:nvPr>
        </p:nvSpPr>
        <p:spPr/>
        <p:txBody>
          <a:bodyPr/>
          <a:lstStyle/>
          <a:p>
            <a:r>
              <a:rPr lang="en-US" dirty="0"/>
              <a:t>More Complete Protection…</a:t>
            </a:r>
          </a:p>
        </p:txBody>
      </p:sp>
      <p:sp>
        <p:nvSpPr>
          <p:cNvPr id="20" name="Rectangle 19">
            <a:extLst>
              <a:ext uri="{FF2B5EF4-FFF2-40B4-BE49-F238E27FC236}">
                <a16:creationId xmlns:a16="http://schemas.microsoft.com/office/drawing/2014/main" id="{706A6358-DA3E-4843-BC80-547FE3653FC7}"/>
              </a:ext>
            </a:extLst>
          </p:cNvPr>
          <p:cNvSpPr/>
          <p:nvPr/>
        </p:nvSpPr>
        <p:spPr>
          <a:xfrm>
            <a:off x="-1" y="1"/>
            <a:ext cx="4227095" cy="202018"/>
          </a:xfrm>
          <a:prstGeom prst="rect">
            <a:avLst/>
          </a:prstGeom>
          <a:solidFill>
            <a:srgbClr val="0073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800" b="1" spc="50" dirty="0"/>
              <a:t>SP14 ADDED FEATURES: </a:t>
            </a:r>
            <a:r>
              <a:rPr lang="en-US" sz="800" spc="50" dirty="0"/>
              <a:t>More Protection Options</a:t>
            </a:r>
          </a:p>
        </p:txBody>
      </p:sp>
      <p:sp>
        <p:nvSpPr>
          <p:cNvPr id="22" name="Text Placeholder 5">
            <a:extLst>
              <a:ext uri="{FF2B5EF4-FFF2-40B4-BE49-F238E27FC236}">
                <a16:creationId xmlns:a16="http://schemas.microsoft.com/office/drawing/2014/main" id="{DFA44A9F-D284-448A-811B-1FD33753E0D1}"/>
              </a:ext>
            </a:extLst>
          </p:cNvPr>
          <p:cNvSpPr>
            <a:spLocks noGrp="1"/>
          </p:cNvSpPr>
          <p:nvPr>
            <p:ph type="body" sz="quarter" idx="10"/>
          </p:nvPr>
        </p:nvSpPr>
        <p:spPr>
          <a:xfrm>
            <a:off x="912812" y="1252330"/>
            <a:ext cx="10479087" cy="5034172"/>
          </a:xfrm>
        </p:spPr>
        <p:txBody>
          <a:bodyPr/>
          <a:lstStyle/>
          <a:p>
            <a:pPr>
              <a:spcAft>
                <a:spcPts val="400"/>
              </a:spcAft>
            </a:pPr>
            <a:r>
              <a:rPr lang="en-US" dirty="0"/>
              <a:t>Cisco </a:t>
            </a:r>
            <a:r>
              <a:rPr lang="en-US" dirty="0" err="1"/>
              <a:t>HyperFlex</a:t>
            </a:r>
            <a:r>
              <a:rPr lang="en-US" dirty="0"/>
              <a:t> Storage Array / VMware Backup Configuration</a:t>
            </a:r>
          </a:p>
          <a:p>
            <a:pPr lvl="1">
              <a:spcAft>
                <a:spcPts val="400"/>
              </a:spcAft>
            </a:pPr>
            <a:r>
              <a:rPr lang="en-US" sz="1700" dirty="0"/>
              <a:t>When you perform IntelliSnap backups with the Cisco </a:t>
            </a:r>
            <a:r>
              <a:rPr lang="en-US" sz="1700" dirty="0" err="1"/>
              <a:t>HyperFlex</a:t>
            </a:r>
            <a:r>
              <a:rPr lang="en-US" sz="1700" dirty="0"/>
              <a:t> storage array, the backup takes a hardware snapshot of each virtual machine (VM) designated for protection, instead of taking snapshots of the entire datastore that hosts the VMs.</a:t>
            </a:r>
          </a:p>
          <a:p>
            <a:pPr lvl="1">
              <a:spcAft>
                <a:spcPts val="400"/>
              </a:spcAft>
            </a:pPr>
            <a:r>
              <a:rPr lang="en-US" sz="1700" dirty="0"/>
              <a:t>Supported capabilities include Streaming backup, Live Sync from streaming backup, IntelliSnap backup and backup copy, Full VM restore, VM file(s) restore.</a:t>
            </a:r>
          </a:p>
          <a:p>
            <a:pPr lvl="1">
              <a:spcAft>
                <a:spcPts val="400"/>
              </a:spcAft>
            </a:pPr>
            <a:endParaRPr lang="en-US" sz="100" dirty="0"/>
          </a:p>
          <a:p>
            <a:pPr>
              <a:spcAft>
                <a:spcPts val="400"/>
              </a:spcAft>
            </a:pPr>
            <a:r>
              <a:rPr lang="en-US" dirty="0"/>
              <a:t>VMware Replication Using VIAO (Live Sync I/O Block Replication)</a:t>
            </a:r>
          </a:p>
          <a:p>
            <a:pPr lvl="1">
              <a:spcAft>
                <a:spcPts val="400"/>
              </a:spcAft>
            </a:pPr>
            <a:r>
              <a:rPr lang="en-US" sz="1700" dirty="0"/>
              <a:t>vSphere APIs for I/O Filtering (VAIO) is a framework that enables block-level replication of virtual machine data. The Live Sync I/O feature uses block-level replication to continuously stream updates from source to destination VMs.</a:t>
            </a:r>
          </a:p>
          <a:p>
            <a:pPr lvl="1">
              <a:spcAft>
                <a:spcPts val="400"/>
              </a:spcAft>
            </a:pPr>
            <a:endParaRPr lang="en-US" sz="200" dirty="0"/>
          </a:p>
          <a:p>
            <a:pPr>
              <a:spcAft>
                <a:spcPts val="400"/>
              </a:spcAft>
            </a:pPr>
            <a:r>
              <a:rPr lang="en-US" dirty="0"/>
              <a:t>Virtual Machine File Indexing for Windows VMs</a:t>
            </a:r>
          </a:p>
          <a:p>
            <a:pPr lvl="1">
              <a:spcAft>
                <a:spcPts val="400"/>
              </a:spcAft>
            </a:pPr>
            <a:r>
              <a:rPr lang="en-US" sz="1700" dirty="0"/>
              <a:t>With file indexing for Windows VMs, you can search virtual machine backups by file name and other attributes, and view the data distribution by hierarchy or file size (backup to disk only).</a:t>
            </a:r>
          </a:p>
          <a:p>
            <a:pPr lvl="1">
              <a:spcAft>
                <a:spcPts val="400"/>
              </a:spcAft>
            </a:pPr>
            <a:r>
              <a:rPr lang="en-US" sz="1700" dirty="0"/>
              <a:t>Supported Hypervisors include AWS (streaming backup and IntelliSnap operations), Azure IntelliSnap operations, and VMware streaming backup operations.</a:t>
            </a:r>
          </a:p>
          <a:p>
            <a:pPr lvl="1">
              <a:spcAft>
                <a:spcPts val="400"/>
              </a:spcAft>
            </a:pPr>
            <a:endParaRPr lang="en-US" sz="200" dirty="0"/>
          </a:p>
          <a:p>
            <a:pPr>
              <a:spcAft>
                <a:spcPts val="400"/>
              </a:spcAft>
            </a:pPr>
            <a:r>
              <a:rPr lang="en-US" dirty="0"/>
              <a:t>VM Centric Operations for VSA with VMware</a:t>
            </a:r>
          </a:p>
          <a:p>
            <a:pPr lvl="1">
              <a:spcAft>
                <a:spcPts val="400"/>
              </a:spcAft>
            </a:pPr>
            <a:r>
              <a:rPr lang="en-US" sz="1700" dirty="0"/>
              <a:t>Granular control of auto-discovery, auto-setup of backup policies, data aging, and security settings.</a:t>
            </a:r>
          </a:p>
        </p:txBody>
      </p:sp>
    </p:spTree>
    <p:extLst>
      <p:ext uri="{BB962C8B-B14F-4D97-AF65-F5344CB8AC3E}">
        <p14:creationId xmlns:p14="http://schemas.microsoft.com/office/powerpoint/2010/main" val="185805324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FDF3-6157-423E-9012-CD95CCF443F6}"/>
              </a:ext>
            </a:extLst>
          </p:cNvPr>
          <p:cNvSpPr>
            <a:spLocks noGrp="1"/>
          </p:cNvSpPr>
          <p:nvPr>
            <p:ph type="title"/>
          </p:nvPr>
        </p:nvSpPr>
        <p:spPr/>
        <p:txBody>
          <a:bodyPr/>
          <a:lstStyle/>
          <a:p>
            <a:r>
              <a:rPr lang="en-US" dirty="0"/>
              <a:t>Critical Assets and Resources for SHI</a:t>
            </a:r>
          </a:p>
        </p:txBody>
      </p:sp>
      <p:sp>
        <p:nvSpPr>
          <p:cNvPr id="6" name="Text Placeholder 5">
            <a:extLst>
              <a:ext uri="{FF2B5EF4-FFF2-40B4-BE49-F238E27FC236}">
                <a16:creationId xmlns:a16="http://schemas.microsoft.com/office/drawing/2014/main" id="{9B6B340D-1920-4010-A61C-FBF5842C9708}"/>
              </a:ext>
            </a:extLst>
          </p:cNvPr>
          <p:cNvSpPr>
            <a:spLocks noGrp="1"/>
          </p:cNvSpPr>
          <p:nvPr>
            <p:ph type="body" sz="quarter" idx="10"/>
          </p:nvPr>
        </p:nvSpPr>
        <p:spPr>
          <a:xfrm>
            <a:off x="912813" y="1252330"/>
            <a:ext cx="10363200" cy="5034172"/>
          </a:xfrm>
        </p:spPr>
        <p:txBody>
          <a:bodyPr/>
          <a:lstStyle/>
          <a:p>
            <a:pPr lvl="0">
              <a:buClr>
                <a:srgbClr val="00B4D3"/>
              </a:buClr>
            </a:pPr>
            <a:r>
              <a:rPr lang="en-US" b="1" dirty="0">
                <a:solidFill>
                  <a:srgbClr val="000624"/>
                </a:solidFill>
              </a:rPr>
              <a:t>What we reviewed in this presentation</a:t>
            </a:r>
          </a:p>
          <a:p>
            <a:pPr lvl="1">
              <a:spcAft>
                <a:spcPts val="1000"/>
              </a:spcAft>
              <a:buClr>
                <a:srgbClr val="00B4D3"/>
              </a:buClr>
            </a:pPr>
            <a:r>
              <a:rPr lang="en-US" sz="1800" dirty="0">
                <a:solidFill>
                  <a:srgbClr val="000624"/>
                </a:solidFill>
              </a:rPr>
              <a:t>Link to the </a:t>
            </a:r>
            <a:r>
              <a:rPr lang="en-US" sz="1800" dirty="0">
                <a:solidFill>
                  <a:srgbClr val="FF0000"/>
                </a:solidFill>
                <a:hlinkClick r:id="rId3"/>
              </a:rPr>
              <a:t>Commvault Solution Card</a:t>
            </a:r>
            <a:r>
              <a:rPr lang="en-US" sz="1800" dirty="0">
                <a:solidFill>
                  <a:srgbClr val="000624"/>
                </a:solidFill>
              </a:rPr>
              <a:t> (External)</a:t>
            </a:r>
          </a:p>
          <a:p>
            <a:pPr lvl="1">
              <a:spcAft>
                <a:spcPts val="1000"/>
              </a:spcAft>
              <a:buClr>
                <a:srgbClr val="00B4D3"/>
              </a:buClr>
            </a:pPr>
            <a:r>
              <a:rPr lang="en-US" sz="1800" dirty="0">
                <a:solidFill>
                  <a:srgbClr val="000624"/>
                </a:solidFill>
              </a:rPr>
              <a:t>Link to the </a:t>
            </a:r>
            <a:r>
              <a:rPr lang="en-US" sz="1800" dirty="0">
                <a:solidFill>
                  <a:srgbClr val="000624"/>
                </a:solidFill>
                <a:hlinkClick r:id="rId4"/>
              </a:rPr>
              <a:t>Commvault Appliance Lineup</a:t>
            </a:r>
            <a:r>
              <a:rPr lang="en-US" sz="1800" dirty="0">
                <a:solidFill>
                  <a:srgbClr val="000624"/>
                </a:solidFill>
              </a:rPr>
              <a:t> Video</a:t>
            </a:r>
            <a:endParaRPr lang="en-US" sz="1800" b="1" i="1" baseline="30000" dirty="0">
              <a:solidFill>
                <a:srgbClr val="EE312F"/>
              </a:solidFill>
            </a:endParaRPr>
          </a:p>
          <a:p>
            <a:pPr lvl="1">
              <a:spcAft>
                <a:spcPts val="1000"/>
              </a:spcAft>
              <a:buClr>
                <a:srgbClr val="00B4D3"/>
              </a:buClr>
            </a:pPr>
            <a:r>
              <a:rPr lang="en-US" sz="1800" dirty="0">
                <a:solidFill>
                  <a:srgbClr val="000624"/>
                </a:solidFill>
              </a:rPr>
              <a:t>Link to the </a:t>
            </a:r>
            <a:r>
              <a:rPr lang="en-US" sz="1800" dirty="0">
                <a:solidFill>
                  <a:srgbClr val="000624"/>
                </a:solidFill>
                <a:hlinkClick r:id="rId5"/>
              </a:rPr>
              <a:t>Commvault Licensing</a:t>
            </a:r>
            <a:r>
              <a:rPr lang="en-US" sz="1800" dirty="0">
                <a:solidFill>
                  <a:srgbClr val="000624"/>
                </a:solidFill>
              </a:rPr>
              <a:t> Video</a:t>
            </a:r>
          </a:p>
          <a:p>
            <a:pPr lvl="1">
              <a:spcAft>
                <a:spcPts val="1000"/>
              </a:spcAft>
              <a:buClr>
                <a:srgbClr val="00B4D3"/>
              </a:buClr>
            </a:pPr>
            <a:r>
              <a:rPr lang="en-US" sz="1800" dirty="0">
                <a:solidFill>
                  <a:srgbClr val="000624"/>
                </a:solidFill>
              </a:rPr>
              <a:t>Link to the </a:t>
            </a:r>
            <a:r>
              <a:rPr lang="en-US" sz="1800" dirty="0">
                <a:solidFill>
                  <a:srgbClr val="FF0000"/>
                </a:solidFill>
                <a:hlinkClick r:id="rId6"/>
              </a:rPr>
              <a:t>Data Center Survey</a:t>
            </a:r>
            <a:r>
              <a:rPr lang="en-US" sz="1800" dirty="0">
                <a:solidFill>
                  <a:srgbClr val="000624"/>
                </a:solidFill>
              </a:rPr>
              <a:t> Tool</a:t>
            </a:r>
          </a:p>
          <a:p>
            <a:pPr lvl="1">
              <a:spcAft>
                <a:spcPts val="1000"/>
              </a:spcAft>
              <a:buClr>
                <a:srgbClr val="00B4D3"/>
              </a:buClr>
            </a:pPr>
            <a:r>
              <a:rPr lang="en-US" sz="1800" dirty="0">
                <a:solidFill>
                  <a:srgbClr val="000624"/>
                </a:solidFill>
              </a:rPr>
              <a:t>Link to the </a:t>
            </a:r>
            <a:r>
              <a:rPr lang="en-US" sz="1800" dirty="0">
                <a:solidFill>
                  <a:srgbClr val="FF0000"/>
                </a:solidFill>
                <a:hlinkClick r:id="rId7"/>
              </a:rPr>
              <a:t>Storage Retention Estimator</a:t>
            </a:r>
            <a:r>
              <a:rPr lang="en-US" sz="1800" dirty="0">
                <a:solidFill>
                  <a:srgbClr val="000624"/>
                </a:solidFill>
              </a:rPr>
              <a:t> Tool &amp; </a:t>
            </a:r>
            <a:r>
              <a:rPr lang="en-US" sz="1800" dirty="0">
                <a:solidFill>
                  <a:srgbClr val="000624"/>
                </a:solidFill>
                <a:hlinkClick r:id="rId8"/>
              </a:rPr>
              <a:t>Training Video</a:t>
            </a:r>
            <a:endParaRPr lang="en-US" sz="1800" dirty="0">
              <a:solidFill>
                <a:srgbClr val="000624"/>
              </a:solidFill>
            </a:endParaRPr>
          </a:p>
          <a:p>
            <a:pPr lvl="0">
              <a:spcAft>
                <a:spcPts val="1000"/>
              </a:spcAft>
              <a:buClr>
                <a:srgbClr val="00B4D3"/>
              </a:buClr>
            </a:pPr>
            <a:endParaRPr lang="en-US" sz="300" dirty="0">
              <a:solidFill>
                <a:srgbClr val="000624"/>
              </a:solidFill>
            </a:endParaRPr>
          </a:p>
          <a:p>
            <a:pPr lvl="0">
              <a:spcAft>
                <a:spcPts val="1000"/>
              </a:spcAft>
              <a:buClr>
                <a:srgbClr val="00B4D3"/>
              </a:buClr>
            </a:pPr>
            <a:r>
              <a:rPr lang="en-US" b="1" dirty="0">
                <a:solidFill>
                  <a:srgbClr val="000624"/>
                </a:solidFill>
              </a:rPr>
              <a:t>Additional links and content</a:t>
            </a:r>
          </a:p>
          <a:p>
            <a:pPr lvl="1">
              <a:spcAft>
                <a:spcPts val="1000"/>
              </a:spcAft>
              <a:buClr>
                <a:srgbClr val="00B4D3"/>
              </a:buClr>
            </a:pPr>
            <a:r>
              <a:rPr lang="en-US" sz="1800" dirty="0">
                <a:solidFill>
                  <a:srgbClr val="000624"/>
                </a:solidFill>
              </a:rPr>
              <a:t>Link to the </a:t>
            </a:r>
            <a:r>
              <a:rPr lang="en-US" sz="1800" dirty="0">
                <a:solidFill>
                  <a:srgbClr val="000624"/>
                </a:solidFill>
                <a:hlinkClick r:id="rId9"/>
              </a:rPr>
              <a:t>Commvault &amp; SHI: Better Together</a:t>
            </a:r>
            <a:r>
              <a:rPr lang="en-US" sz="1800" dirty="0">
                <a:solidFill>
                  <a:srgbClr val="000624"/>
                </a:solidFill>
              </a:rPr>
              <a:t> Video</a:t>
            </a:r>
          </a:p>
          <a:p>
            <a:pPr lvl="1">
              <a:spcAft>
                <a:spcPts val="1000"/>
              </a:spcAft>
              <a:buClr>
                <a:srgbClr val="00B4D3"/>
              </a:buClr>
            </a:pPr>
            <a:r>
              <a:rPr lang="en-US" sz="1800" dirty="0">
                <a:solidFill>
                  <a:srgbClr val="000624"/>
                </a:solidFill>
              </a:rPr>
              <a:t>Link to the </a:t>
            </a:r>
            <a:r>
              <a:rPr lang="en-US" sz="1800" dirty="0">
                <a:solidFill>
                  <a:srgbClr val="000624"/>
                </a:solidFill>
                <a:hlinkClick r:id="rId10"/>
              </a:rPr>
              <a:t>Commvault Complete List Price &amp; SKU Generator</a:t>
            </a:r>
            <a:r>
              <a:rPr lang="en-US" sz="1800" dirty="0">
                <a:solidFill>
                  <a:srgbClr val="000624"/>
                </a:solidFill>
              </a:rPr>
              <a:t> Tool &amp; </a:t>
            </a:r>
            <a:r>
              <a:rPr lang="en-US" sz="1800" dirty="0">
                <a:solidFill>
                  <a:srgbClr val="000624"/>
                </a:solidFill>
                <a:hlinkClick r:id="rId11"/>
              </a:rPr>
              <a:t>Training Video</a:t>
            </a:r>
            <a:endParaRPr lang="en-US" sz="1800" dirty="0">
              <a:solidFill>
                <a:srgbClr val="000624"/>
              </a:solidFill>
            </a:endParaRPr>
          </a:p>
          <a:p>
            <a:pPr lvl="1">
              <a:spcAft>
                <a:spcPts val="1000"/>
              </a:spcAft>
              <a:buClr>
                <a:srgbClr val="00B4D3"/>
              </a:buClr>
            </a:pPr>
            <a:r>
              <a:rPr lang="en-US" sz="1800" dirty="0">
                <a:solidFill>
                  <a:srgbClr val="000624"/>
                </a:solidFill>
              </a:rPr>
              <a:t>Link to the </a:t>
            </a:r>
            <a:r>
              <a:rPr lang="en-US" sz="1800" dirty="0">
                <a:solidFill>
                  <a:srgbClr val="000624"/>
                </a:solidFill>
                <a:hlinkClick r:id="rId12"/>
              </a:rPr>
              <a:t>Commvault Competitive Grid</a:t>
            </a:r>
            <a:endParaRPr lang="en-US" sz="1800" dirty="0">
              <a:solidFill>
                <a:srgbClr val="000624"/>
              </a:solidFill>
            </a:endParaRPr>
          </a:p>
          <a:p>
            <a:pPr lvl="1">
              <a:spcAft>
                <a:spcPts val="1000"/>
              </a:spcAft>
              <a:buClr>
                <a:srgbClr val="00B4D3"/>
              </a:buClr>
            </a:pPr>
            <a:r>
              <a:rPr lang="en-US" sz="1800" dirty="0">
                <a:solidFill>
                  <a:srgbClr val="000624"/>
                </a:solidFill>
              </a:rPr>
              <a:t>Link to the </a:t>
            </a:r>
            <a:r>
              <a:rPr lang="en-US" sz="1800" dirty="0">
                <a:solidFill>
                  <a:srgbClr val="000624"/>
                </a:solidFill>
                <a:hlinkClick r:id="rId13"/>
              </a:rPr>
              <a:t>Virtualization Kit</a:t>
            </a:r>
            <a:r>
              <a:rPr lang="en-US" sz="1800" dirty="0">
                <a:solidFill>
                  <a:srgbClr val="000624"/>
                </a:solidFill>
              </a:rPr>
              <a:t> Presentation Toolkit</a:t>
            </a:r>
          </a:p>
          <a:p>
            <a:pPr lvl="1">
              <a:spcAft>
                <a:spcPts val="1000"/>
              </a:spcAft>
              <a:buClr>
                <a:srgbClr val="00B4D3"/>
              </a:buClr>
            </a:pPr>
            <a:r>
              <a:rPr lang="en-US" sz="1800" dirty="0">
                <a:solidFill>
                  <a:srgbClr val="000624"/>
                </a:solidFill>
              </a:rPr>
              <a:t>Link to the </a:t>
            </a:r>
            <a:r>
              <a:rPr lang="en-US" sz="1800" dirty="0">
                <a:solidFill>
                  <a:srgbClr val="000624"/>
                </a:solidFill>
                <a:hlinkClick r:id="rId14"/>
              </a:rPr>
              <a:t>Commvault Partner Portal</a:t>
            </a:r>
            <a:r>
              <a:rPr lang="en-US" sz="1800" dirty="0">
                <a:solidFill>
                  <a:srgbClr val="000624"/>
                </a:solidFill>
              </a:rPr>
              <a:t> for access to the Partner Success Desk Access, Current Competitive Content, Partner University Technical Training Access, and more.</a:t>
            </a:r>
          </a:p>
        </p:txBody>
      </p:sp>
    </p:spTree>
    <p:extLst>
      <p:ext uri="{BB962C8B-B14F-4D97-AF65-F5344CB8AC3E}">
        <p14:creationId xmlns:p14="http://schemas.microsoft.com/office/powerpoint/2010/main" val="185076516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FDF3-6157-423E-9012-CD95CCF443F6}"/>
              </a:ext>
            </a:extLst>
          </p:cNvPr>
          <p:cNvSpPr>
            <a:spLocks noGrp="1"/>
          </p:cNvSpPr>
          <p:nvPr>
            <p:ph type="title"/>
          </p:nvPr>
        </p:nvSpPr>
        <p:spPr/>
        <p:txBody>
          <a:bodyPr/>
          <a:lstStyle/>
          <a:p>
            <a:r>
              <a:rPr lang="en-US" dirty="0"/>
              <a:t>We will drive content and continuing education for you.</a:t>
            </a:r>
          </a:p>
        </p:txBody>
      </p:sp>
      <p:sp>
        <p:nvSpPr>
          <p:cNvPr id="6" name="Text Placeholder 5">
            <a:extLst>
              <a:ext uri="{FF2B5EF4-FFF2-40B4-BE49-F238E27FC236}">
                <a16:creationId xmlns:a16="http://schemas.microsoft.com/office/drawing/2014/main" id="{9B6B340D-1920-4010-A61C-FBF5842C9708}"/>
              </a:ext>
            </a:extLst>
          </p:cNvPr>
          <p:cNvSpPr>
            <a:spLocks noGrp="1"/>
          </p:cNvSpPr>
          <p:nvPr>
            <p:ph type="body" sz="quarter" idx="10"/>
          </p:nvPr>
        </p:nvSpPr>
        <p:spPr>
          <a:xfrm>
            <a:off x="912812" y="1252330"/>
            <a:ext cx="10558751" cy="5034172"/>
          </a:xfrm>
        </p:spPr>
        <p:txBody>
          <a:bodyPr/>
          <a:lstStyle/>
          <a:p>
            <a:pPr marL="0" lvl="0" indent="0">
              <a:spcAft>
                <a:spcPts val="1000"/>
              </a:spcAft>
              <a:buClr>
                <a:srgbClr val="00B4D3"/>
              </a:buClr>
              <a:buNone/>
            </a:pPr>
            <a:r>
              <a:rPr lang="en-US" sz="2400" b="1" dirty="0">
                <a:solidFill>
                  <a:srgbClr val="000624"/>
                </a:solidFill>
              </a:rPr>
              <a:t>Austin Team and Field Resources – Post Recording</a:t>
            </a:r>
          </a:p>
          <a:p>
            <a:pPr lvl="1">
              <a:spcAft>
                <a:spcPts val="1000"/>
              </a:spcAft>
              <a:buClr>
                <a:srgbClr val="00B4D3"/>
              </a:buClr>
            </a:pPr>
            <a:r>
              <a:rPr lang="en-US" sz="1800" dirty="0">
                <a:solidFill>
                  <a:srgbClr val="000624"/>
                </a:solidFill>
              </a:rPr>
              <a:t>Let us know what you are looking for! Send an email to the team… </a:t>
            </a:r>
            <a:r>
              <a:rPr lang="en-US" sz="1800" dirty="0">
                <a:solidFill>
                  <a:srgbClr val="000624"/>
                </a:solidFill>
                <a:hlinkClick r:id="rId3"/>
              </a:rPr>
              <a:t>shi@commvault.com</a:t>
            </a:r>
            <a:endParaRPr lang="en-US" sz="1800" dirty="0">
              <a:solidFill>
                <a:srgbClr val="000624"/>
              </a:solidFill>
            </a:endParaRPr>
          </a:p>
          <a:p>
            <a:pPr lvl="1">
              <a:spcAft>
                <a:spcPts val="1000"/>
              </a:spcAft>
              <a:buClr>
                <a:srgbClr val="00B4D3"/>
              </a:buClr>
            </a:pPr>
            <a:endParaRPr lang="en-US" sz="2800" dirty="0">
              <a:solidFill>
                <a:srgbClr val="000624"/>
              </a:solidFill>
            </a:endParaRPr>
          </a:p>
          <a:p>
            <a:pPr marL="0" lvl="0" indent="0">
              <a:spcAft>
                <a:spcPts val="1000"/>
              </a:spcAft>
              <a:buClr>
                <a:srgbClr val="00B4D3"/>
              </a:buClr>
              <a:buNone/>
            </a:pPr>
            <a:r>
              <a:rPr lang="en-US" sz="2400" b="1" dirty="0">
                <a:solidFill>
                  <a:srgbClr val="000624"/>
                </a:solidFill>
              </a:rPr>
              <a:t>Schedule in-person, remote readiness sessions, CVTSP19 prep</a:t>
            </a:r>
          </a:p>
          <a:p>
            <a:pPr lvl="1">
              <a:spcAft>
                <a:spcPts val="1000"/>
              </a:spcAft>
              <a:buClr>
                <a:srgbClr val="00B4D3"/>
              </a:buClr>
            </a:pPr>
            <a:r>
              <a:rPr lang="en-US" sz="1800" dirty="0">
                <a:solidFill>
                  <a:srgbClr val="000624"/>
                </a:solidFill>
              </a:rPr>
              <a:t>Send an email to the team… </a:t>
            </a:r>
            <a:r>
              <a:rPr lang="en-US" sz="1800" dirty="0">
                <a:solidFill>
                  <a:srgbClr val="000624"/>
                </a:solidFill>
                <a:hlinkClick r:id="rId3"/>
              </a:rPr>
              <a:t>shi@commvault.com</a:t>
            </a:r>
            <a:endParaRPr lang="en-US" sz="1800" dirty="0">
              <a:solidFill>
                <a:srgbClr val="000624"/>
              </a:solidFill>
            </a:endParaRPr>
          </a:p>
          <a:p>
            <a:pPr lvl="1">
              <a:spcAft>
                <a:spcPts val="1000"/>
              </a:spcAft>
              <a:buClr>
                <a:srgbClr val="00B4D3"/>
              </a:buClr>
            </a:pPr>
            <a:r>
              <a:rPr lang="en-US" sz="1800" dirty="0">
                <a:solidFill>
                  <a:srgbClr val="000624"/>
                </a:solidFill>
              </a:rPr>
              <a:t>Direct to me… </a:t>
            </a:r>
            <a:r>
              <a:rPr lang="en-US" sz="1800" dirty="0">
                <a:solidFill>
                  <a:srgbClr val="000624"/>
                </a:solidFill>
                <a:hlinkClick r:id="rId4"/>
              </a:rPr>
              <a:t>marpaia@commvault.com</a:t>
            </a:r>
            <a:endParaRPr lang="en-US" sz="1800" dirty="0">
              <a:solidFill>
                <a:srgbClr val="000624"/>
              </a:solidFill>
            </a:endParaRPr>
          </a:p>
          <a:p>
            <a:pPr lvl="1">
              <a:spcAft>
                <a:spcPts val="1000"/>
              </a:spcAft>
              <a:buClr>
                <a:srgbClr val="00B4D3"/>
              </a:buClr>
            </a:pPr>
            <a:r>
              <a:rPr lang="en-US" sz="1800" dirty="0">
                <a:solidFill>
                  <a:srgbClr val="000624"/>
                </a:solidFill>
              </a:rPr>
              <a:t>Direct to Barry Brown… </a:t>
            </a:r>
            <a:r>
              <a:rPr lang="en-US" sz="1800" dirty="0">
                <a:solidFill>
                  <a:srgbClr val="000624"/>
                </a:solidFill>
                <a:hlinkClick r:id="rId5"/>
              </a:rPr>
              <a:t>barry_brown@shi.com</a:t>
            </a:r>
            <a:endParaRPr lang="en-US" sz="1800" dirty="0">
              <a:solidFill>
                <a:srgbClr val="000624"/>
              </a:solidFill>
            </a:endParaRPr>
          </a:p>
          <a:p>
            <a:pPr lvl="1">
              <a:spcAft>
                <a:spcPts val="1000"/>
              </a:spcAft>
              <a:buClr>
                <a:srgbClr val="00B4D3"/>
              </a:buClr>
            </a:pPr>
            <a:endParaRPr lang="en-US" sz="2800" dirty="0">
              <a:solidFill>
                <a:srgbClr val="000624"/>
              </a:solidFill>
            </a:endParaRPr>
          </a:p>
          <a:p>
            <a:pPr marL="0" lvl="0" indent="0">
              <a:spcAft>
                <a:spcPts val="1000"/>
              </a:spcAft>
              <a:buClr>
                <a:srgbClr val="00B4D3"/>
              </a:buClr>
              <a:buNone/>
            </a:pPr>
            <a:r>
              <a:rPr lang="en-US" sz="2400" b="1" dirty="0">
                <a:solidFill>
                  <a:srgbClr val="000624"/>
                </a:solidFill>
              </a:rPr>
              <a:t>Schedule HS1300 demos inside the CIC</a:t>
            </a:r>
          </a:p>
          <a:p>
            <a:pPr lvl="1">
              <a:spcAft>
                <a:spcPts val="1000"/>
              </a:spcAft>
              <a:buClr>
                <a:srgbClr val="00B4D3"/>
              </a:buClr>
            </a:pPr>
            <a:r>
              <a:rPr lang="en-US" sz="1800" dirty="0">
                <a:solidFill>
                  <a:srgbClr val="000624"/>
                </a:solidFill>
              </a:rPr>
              <a:t>Direct to Barry Brown … </a:t>
            </a:r>
            <a:r>
              <a:rPr lang="en-US" sz="1800" dirty="0">
                <a:solidFill>
                  <a:srgbClr val="000624"/>
                </a:solidFill>
                <a:hlinkClick r:id="rId5"/>
              </a:rPr>
              <a:t>barry_brown@shi.com</a:t>
            </a:r>
            <a:endParaRPr lang="en-US" sz="1800" dirty="0">
              <a:solidFill>
                <a:srgbClr val="000624"/>
              </a:solidFill>
            </a:endParaRPr>
          </a:p>
          <a:p>
            <a:pPr lvl="1">
              <a:spcAft>
                <a:spcPts val="1000"/>
              </a:spcAft>
              <a:buClr>
                <a:srgbClr val="00B4D3"/>
              </a:buClr>
            </a:pPr>
            <a:endParaRPr lang="en-US" sz="1800" dirty="0">
              <a:solidFill>
                <a:srgbClr val="000624"/>
              </a:solidFill>
            </a:endParaRPr>
          </a:p>
        </p:txBody>
      </p:sp>
    </p:spTree>
    <p:extLst>
      <p:ext uri="{BB962C8B-B14F-4D97-AF65-F5344CB8AC3E}">
        <p14:creationId xmlns:p14="http://schemas.microsoft.com/office/powerpoint/2010/main" val="244159855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CBE181-716B-4711-86AF-95F1F78EE68D}"/>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E2EA2669-AC85-4166-9CD0-D21E4F827993}"/>
              </a:ext>
            </a:extLst>
          </p:cNvPr>
          <p:cNvSpPr>
            <a:spLocks noGrp="1"/>
          </p:cNvSpPr>
          <p:nvPr>
            <p:ph type="body" sz="quarter" idx="17"/>
          </p:nvPr>
        </p:nvSpPr>
        <p:spPr/>
        <p:txBody>
          <a:bodyPr/>
          <a:lstStyle/>
          <a:p>
            <a:endParaRPr lang="en-US"/>
          </a:p>
        </p:txBody>
      </p:sp>
      <p:sp>
        <p:nvSpPr>
          <p:cNvPr id="2" name="Text Placeholder 1">
            <a:extLst>
              <a:ext uri="{FF2B5EF4-FFF2-40B4-BE49-F238E27FC236}">
                <a16:creationId xmlns:a16="http://schemas.microsoft.com/office/drawing/2014/main" id="{75B36DE0-6B39-4889-89B9-292EFFF28AA8}"/>
              </a:ext>
            </a:extLst>
          </p:cNvPr>
          <p:cNvSpPr>
            <a:spLocks noGrp="1"/>
          </p:cNvSpPr>
          <p:nvPr>
            <p:ph type="body" sz="quarter" idx="18"/>
          </p:nvPr>
        </p:nvSpPr>
        <p:spPr/>
        <p:txBody>
          <a:bodyPr/>
          <a:lstStyle/>
          <a:p>
            <a:r>
              <a:rPr lang="en-US" dirty="0"/>
              <a:t>Thank You</a:t>
            </a:r>
          </a:p>
        </p:txBody>
      </p:sp>
      <p:sp>
        <p:nvSpPr>
          <p:cNvPr id="3" name="Text Placeholder 2">
            <a:extLst>
              <a:ext uri="{FF2B5EF4-FFF2-40B4-BE49-F238E27FC236}">
                <a16:creationId xmlns:a16="http://schemas.microsoft.com/office/drawing/2014/main" id="{6A9B3441-9376-492C-BB06-4866ED32BAB3}"/>
              </a:ext>
            </a:extLst>
          </p:cNvPr>
          <p:cNvSpPr>
            <a:spLocks noGrp="1"/>
          </p:cNvSpPr>
          <p:nvPr>
            <p:ph type="body" sz="quarter" idx="19"/>
          </p:nvPr>
        </p:nvSpPr>
        <p:spPr/>
        <p:txBody>
          <a:bodyPr/>
          <a:lstStyle/>
          <a:p>
            <a:r>
              <a:rPr lang="en-US" dirty="0"/>
              <a:t>Michael Arpaia, Technical Team Leader</a:t>
            </a:r>
          </a:p>
        </p:txBody>
      </p:sp>
      <p:sp>
        <p:nvSpPr>
          <p:cNvPr id="8" name="Text Placeholder 7">
            <a:extLst>
              <a:ext uri="{FF2B5EF4-FFF2-40B4-BE49-F238E27FC236}">
                <a16:creationId xmlns:a16="http://schemas.microsoft.com/office/drawing/2014/main" id="{5496BC4D-6082-4199-893C-EF45D5095769}"/>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F97867B6-5ECC-42E8-99B2-FFF88EF156ED}"/>
              </a:ext>
            </a:extLst>
          </p:cNvPr>
          <p:cNvSpPr>
            <a:spLocks noGrp="1"/>
          </p:cNvSpPr>
          <p:nvPr>
            <p:ph type="body" sz="quarter" idx="15"/>
          </p:nvPr>
        </p:nvSpPr>
        <p:spPr/>
        <p:txBody>
          <a:bodyPr/>
          <a:lstStyle/>
          <a:p>
            <a:endParaRPr lang="en-US"/>
          </a:p>
        </p:txBody>
      </p:sp>
      <p:pic>
        <p:nvPicPr>
          <p:cNvPr id="17" name="Picture Placeholder 16">
            <a:extLst>
              <a:ext uri="{FF2B5EF4-FFF2-40B4-BE49-F238E27FC236}">
                <a16:creationId xmlns:a16="http://schemas.microsoft.com/office/drawing/2014/main" id="{8D39A321-1BB7-4546-A546-161A10586FFF}"/>
              </a:ext>
            </a:extLst>
          </p:cNvPr>
          <p:cNvPicPr>
            <a:picLocks noGrp="1" noChangeAspect="1"/>
          </p:cNvPicPr>
          <p:nvPr>
            <p:ph type="pic" sz="quarter" idx="22"/>
          </p:nvPr>
        </p:nvPicPr>
        <p:blipFill>
          <a:blip r:embed="rId3" cstate="print">
            <a:extLst>
              <a:ext uri="{28A0092B-C50C-407E-A947-70E740481C1C}">
                <a14:useLocalDpi xmlns:a14="http://schemas.microsoft.com/office/drawing/2010/main"/>
              </a:ext>
            </a:extLst>
          </a:blip>
          <a:srcRect t="95" b="95"/>
          <a:stretch>
            <a:fillRect/>
          </a:stretch>
        </p:blipFill>
        <p:spPr/>
      </p:pic>
    </p:spTree>
    <p:extLst>
      <p:ext uri="{BB962C8B-B14F-4D97-AF65-F5344CB8AC3E}">
        <p14:creationId xmlns:p14="http://schemas.microsoft.com/office/powerpoint/2010/main" val="93446526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7"/>
          <p:cNvSpPr>
            <a:spLocks noGrp="1"/>
          </p:cNvSpPr>
          <p:nvPr>
            <p:ph type="title"/>
          </p:nvPr>
        </p:nvSpPr>
        <p:spPr>
          <a:xfrm>
            <a:off x="912813" y="415924"/>
            <a:ext cx="10363200" cy="836405"/>
          </a:xfrm>
        </p:spPr>
        <p:txBody>
          <a:bodyPr/>
          <a:lstStyle/>
          <a:p>
            <a:r>
              <a:rPr lang="en-US" dirty="0"/>
              <a:t>Doing Business With Commvault Today</a:t>
            </a:r>
          </a:p>
        </p:txBody>
      </p:sp>
      <p:pic>
        <p:nvPicPr>
          <p:cNvPr id="10" name="Picture 9">
            <a:extLst>
              <a:ext uri="{FF2B5EF4-FFF2-40B4-BE49-F238E27FC236}">
                <a16:creationId xmlns:a16="http://schemas.microsoft.com/office/drawing/2014/main" id="{71E3E096-C53C-4CDB-874D-9CC0A6B5B1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60454" y="1644721"/>
            <a:ext cx="2771775" cy="1647825"/>
          </a:xfrm>
          <a:prstGeom prst="rect">
            <a:avLst/>
          </a:prstGeom>
        </p:spPr>
      </p:pic>
      <p:pic>
        <p:nvPicPr>
          <p:cNvPr id="11" name="Picture 2" descr="Image result for commvault logo">
            <a:extLst>
              <a:ext uri="{FF2B5EF4-FFF2-40B4-BE49-F238E27FC236}">
                <a16:creationId xmlns:a16="http://schemas.microsoft.com/office/drawing/2014/main" id="{58EC043C-2170-4409-AC45-C53FE437C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699" y="1644721"/>
            <a:ext cx="2623337" cy="1647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3D38A9C-204A-4318-956B-CAC41C8D2A03}"/>
              </a:ext>
            </a:extLst>
          </p:cNvPr>
          <p:cNvSpPr txBox="1"/>
          <p:nvPr/>
        </p:nvSpPr>
        <p:spPr>
          <a:xfrm>
            <a:off x="821463" y="3753738"/>
            <a:ext cx="4497389" cy="1508105"/>
          </a:xfrm>
          <a:prstGeom prst="rect">
            <a:avLst/>
          </a:prstGeom>
          <a:noFill/>
        </p:spPr>
        <p:txBody>
          <a:bodyPr wrap="square" lIns="0" rIns="0" rtlCol="0">
            <a:spAutoFit/>
          </a:bodyPr>
          <a:lstStyle/>
          <a:p>
            <a:pPr algn="ctr"/>
            <a:r>
              <a:rPr lang="en-US" sz="4600" dirty="0">
                <a:latin typeface="Open Sans Condensed" panose="020B0806030504020204" pitchFamily="34" charset="0"/>
                <a:ea typeface="Open Sans Condensed" panose="020B0806030504020204" pitchFamily="34" charset="0"/>
                <a:cs typeface="Open Sans Condensed" panose="020B0806030504020204" pitchFamily="34" charset="0"/>
              </a:rPr>
              <a:t>Customers buy an EXPERIENCE</a:t>
            </a:r>
          </a:p>
        </p:txBody>
      </p:sp>
      <p:sp>
        <p:nvSpPr>
          <p:cNvPr id="13" name="TextBox 12">
            <a:extLst>
              <a:ext uri="{FF2B5EF4-FFF2-40B4-BE49-F238E27FC236}">
                <a16:creationId xmlns:a16="http://schemas.microsoft.com/office/drawing/2014/main" id="{18E05B57-8150-46E7-8E77-1941FF551FF4}"/>
              </a:ext>
            </a:extLst>
          </p:cNvPr>
          <p:cNvSpPr txBox="1"/>
          <p:nvPr/>
        </p:nvSpPr>
        <p:spPr>
          <a:xfrm>
            <a:off x="6922428" y="3753738"/>
            <a:ext cx="4497389" cy="1508105"/>
          </a:xfrm>
          <a:prstGeom prst="rect">
            <a:avLst/>
          </a:prstGeom>
          <a:noFill/>
        </p:spPr>
        <p:txBody>
          <a:bodyPr wrap="square" lIns="0" rIns="0" rtlCol="0">
            <a:spAutoFit/>
          </a:bodyPr>
          <a:lstStyle/>
          <a:p>
            <a:pPr algn="ctr"/>
            <a:r>
              <a:rPr lang="en-US" sz="4550" spc="-50" dirty="0">
                <a:latin typeface="Alte DIN 1451 Mittelschrift" panose="020B0603020202020204" pitchFamily="34" charset="0"/>
                <a:ea typeface="Open Sans Condensed" panose="020B0806030504020204" pitchFamily="34" charset="0"/>
                <a:cs typeface="Open Sans Condensed" panose="020B0806030504020204" pitchFamily="34" charset="0"/>
              </a:rPr>
              <a:t>Customers buy an OUTCOME</a:t>
            </a:r>
          </a:p>
        </p:txBody>
      </p:sp>
      <p:sp>
        <p:nvSpPr>
          <p:cNvPr id="20" name="Oval 19">
            <a:extLst>
              <a:ext uri="{FF2B5EF4-FFF2-40B4-BE49-F238E27FC236}">
                <a16:creationId xmlns:a16="http://schemas.microsoft.com/office/drawing/2014/main" id="{1E1AA7F4-6088-42F3-900D-B24A16DFB9F4}"/>
              </a:ext>
            </a:extLst>
          </p:cNvPr>
          <p:cNvSpPr/>
          <p:nvPr/>
        </p:nvSpPr>
        <p:spPr>
          <a:xfrm>
            <a:off x="722244" y="908938"/>
            <a:ext cx="6094413" cy="5715000"/>
          </a:xfrm>
          <a:prstGeom prst="ellipse">
            <a:avLst/>
          </a:prstGeom>
          <a:solidFill>
            <a:srgbClr val="00B050">
              <a:alpha val="5000"/>
            </a:srgb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latin typeface="Tahoma" charset="0"/>
              <a:ea typeface="Tahoma" charset="0"/>
              <a:cs typeface="Tahoma" charset="0"/>
            </a:endParaRPr>
          </a:p>
        </p:txBody>
      </p:sp>
      <p:sp>
        <p:nvSpPr>
          <p:cNvPr id="21" name="Oval 20">
            <a:extLst>
              <a:ext uri="{FF2B5EF4-FFF2-40B4-BE49-F238E27FC236}">
                <a16:creationId xmlns:a16="http://schemas.microsoft.com/office/drawing/2014/main" id="{AF703764-5238-4CBD-906C-EC7CCD509105}"/>
              </a:ext>
            </a:extLst>
          </p:cNvPr>
          <p:cNvSpPr/>
          <p:nvPr/>
        </p:nvSpPr>
        <p:spPr>
          <a:xfrm>
            <a:off x="5422968" y="908938"/>
            <a:ext cx="6094413" cy="5715000"/>
          </a:xfrm>
          <a:prstGeom prst="ellipse">
            <a:avLst/>
          </a:prstGeom>
          <a:solidFill>
            <a:schemeClr val="accent1">
              <a:alpha val="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latin typeface="Tahoma" charset="0"/>
              <a:ea typeface="Tahoma" charset="0"/>
              <a:cs typeface="Tahoma" charset="0"/>
            </a:endParaRPr>
          </a:p>
        </p:txBody>
      </p:sp>
    </p:spTree>
    <p:extLst>
      <p:ext uri="{BB962C8B-B14F-4D97-AF65-F5344CB8AC3E}">
        <p14:creationId xmlns:p14="http://schemas.microsoft.com/office/powerpoint/2010/main" val="1442624336"/>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Opportunity Profile (Data Center Refresh &amp; Existing Customer)</a:t>
            </a:r>
          </a:p>
        </p:txBody>
      </p:sp>
      <p:sp>
        <p:nvSpPr>
          <p:cNvPr id="8" name="Text Placeholder 7">
            <a:extLst>
              <a:ext uri="{FF2B5EF4-FFF2-40B4-BE49-F238E27FC236}">
                <a16:creationId xmlns:a16="http://schemas.microsoft.com/office/drawing/2014/main" id="{FB8F2CD0-879E-4309-8EA1-E0993B20F930}"/>
              </a:ext>
            </a:extLst>
          </p:cNvPr>
          <p:cNvSpPr>
            <a:spLocks noGrp="1"/>
          </p:cNvSpPr>
          <p:nvPr>
            <p:ph type="body" sz="quarter" idx="10"/>
          </p:nvPr>
        </p:nvSpPr>
        <p:spPr>
          <a:xfrm>
            <a:off x="912813" y="1252329"/>
            <a:ext cx="11017767" cy="5034172"/>
          </a:xfrm>
        </p:spPr>
        <p:txBody>
          <a:bodyPr/>
          <a:lstStyle/>
          <a:p>
            <a:pPr marL="0" indent="0">
              <a:buNone/>
            </a:pPr>
            <a:r>
              <a:rPr lang="en-US" sz="2400" b="1" dirty="0">
                <a:solidFill>
                  <a:srgbClr val="0073B1"/>
                </a:solidFill>
              </a:rPr>
              <a:t>Fashion Institute of Technology</a:t>
            </a:r>
          </a:p>
          <a:p>
            <a:r>
              <a:rPr lang="en-US" dirty="0"/>
              <a:t>Existing Commvault and SHI customer</a:t>
            </a:r>
          </a:p>
          <a:p>
            <a:r>
              <a:rPr lang="en-US" dirty="0"/>
              <a:t>Pending renewal</a:t>
            </a:r>
          </a:p>
          <a:p>
            <a:r>
              <a:rPr lang="en-US" dirty="0"/>
              <a:t>Traditional architecture in place</a:t>
            </a:r>
          </a:p>
          <a:p>
            <a:endParaRPr lang="en-US" dirty="0"/>
          </a:p>
          <a:p>
            <a:pPr marL="0" indent="0">
              <a:buNone/>
            </a:pPr>
            <a:r>
              <a:rPr lang="en-US" sz="2400" b="1" dirty="0">
                <a:solidFill>
                  <a:srgbClr val="00A0D3"/>
                </a:solidFill>
              </a:rPr>
              <a:t>Discovery Results</a:t>
            </a:r>
          </a:p>
          <a:p>
            <a:r>
              <a:rPr lang="en-US" dirty="0"/>
              <a:t>Needed a hardware refresh</a:t>
            </a:r>
          </a:p>
          <a:p>
            <a:r>
              <a:rPr lang="en-US" dirty="0"/>
              <a:t>Required additional licenses (true-up on VMs)</a:t>
            </a:r>
          </a:p>
          <a:p>
            <a:endParaRPr lang="en-US" dirty="0"/>
          </a:p>
          <a:p>
            <a:pPr marL="0" indent="0">
              <a:buNone/>
            </a:pPr>
            <a:r>
              <a:rPr lang="en-US" sz="2400" b="1" dirty="0">
                <a:solidFill>
                  <a:srgbClr val="000624"/>
                </a:solidFill>
              </a:rPr>
              <a:t>Outcome Delivered </a:t>
            </a:r>
            <a:r>
              <a:rPr lang="en-US" sz="2400" b="1" baseline="30000" dirty="0">
                <a:solidFill>
                  <a:srgbClr val="000624"/>
                </a:solidFill>
              </a:rPr>
              <a:t>_________________________________	</a:t>
            </a:r>
            <a:r>
              <a:rPr lang="en-US" sz="2400" b="1" dirty="0">
                <a:solidFill>
                  <a:srgbClr val="000624"/>
                </a:solidFill>
              </a:rPr>
              <a:t> 127K+</a:t>
            </a:r>
          </a:p>
          <a:p>
            <a:pPr lvl="0">
              <a:buClr>
                <a:srgbClr val="00A0D3"/>
              </a:buClr>
            </a:pPr>
            <a:r>
              <a:rPr lang="en-US" dirty="0" err="1">
                <a:solidFill>
                  <a:srgbClr val="000624"/>
                </a:solidFill>
              </a:rPr>
              <a:t>HyperScale</a:t>
            </a:r>
            <a:r>
              <a:rPr lang="en-US" dirty="0">
                <a:solidFill>
                  <a:srgbClr val="000624"/>
                </a:solidFill>
              </a:rPr>
              <a:t> Appliance 58TB; +2Y PW; FC &amp; HBA Card	</a:t>
            </a:r>
            <a:r>
              <a:rPr lang="en-US" baseline="30000" dirty="0">
                <a:solidFill>
                  <a:srgbClr val="000624"/>
                </a:solidFill>
              </a:rPr>
              <a:t>__________</a:t>
            </a:r>
            <a:r>
              <a:rPr lang="en-US" dirty="0">
                <a:solidFill>
                  <a:srgbClr val="000624"/>
                </a:solidFill>
                <a:sym typeface="Wingdings" panose="05000000000000000000" pitchFamily="2" charset="2"/>
              </a:rPr>
              <a:t> </a:t>
            </a:r>
            <a:r>
              <a:rPr lang="en-US" dirty="0">
                <a:solidFill>
                  <a:schemeClr val="bg1"/>
                </a:solidFill>
                <a:sym typeface="Wingdings" panose="05000000000000000000" pitchFamily="2" charset="2"/>
              </a:rPr>
              <a:t>0</a:t>
            </a:r>
            <a:r>
              <a:rPr lang="en-US" dirty="0">
                <a:solidFill>
                  <a:srgbClr val="000624"/>
                </a:solidFill>
                <a:sym typeface="Wingdings" panose="05000000000000000000" pitchFamily="2" charset="2"/>
              </a:rPr>
              <a:t>101K + Markup</a:t>
            </a:r>
          </a:p>
          <a:p>
            <a:pPr lvl="0">
              <a:buClr>
                <a:srgbClr val="00A0D3"/>
              </a:buClr>
            </a:pPr>
            <a:r>
              <a:rPr lang="en-US" dirty="0">
                <a:solidFill>
                  <a:srgbClr val="000624"/>
                </a:solidFill>
                <a:sym typeface="Wingdings" panose="05000000000000000000" pitchFamily="2" charset="2"/>
              </a:rPr>
              <a:t>Training and Professional services (migration assistance) </a:t>
            </a:r>
            <a:r>
              <a:rPr lang="en-US" baseline="30000" dirty="0">
                <a:solidFill>
                  <a:srgbClr val="000624"/>
                </a:solidFill>
              </a:rPr>
              <a:t>________</a:t>
            </a:r>
            <a:r>
              <a:rPr lang="en-US" dirty="0">
                <a:solidFill>
                  <a:srgbClr val="000624"/>
                </a:solidFill>
                <a:sym typeface="Wingdings" panose="05000000000000000000" pitchFamily="2" charset="2"/>
              </a:rPr>
              <a:t>	</a:t>
            </a:r>
            <a:r>
              <a:rPr lang="en-US" dirty="0">
                <a:solidFill>
                  <a:schemeClr val="bg1"/>
                </a:solidFill>
                <a:sym typeface="Wingdings" panose="05000000000000000000" pitchFamily="2" charset="2"/>
              </a:rPr>
              <a:t>0   </a:t>
            </a:r>
            <a:r>
              <a:rPr lang="en-US" dirty="0">
                <a:solidFill>
                  <a:srgbClr val="000624"/>
                </a:solidFill>
                <a:sym typeface="Wingdings" panose="05000000000000000000" pitchFamily="2" charset="2"/>
              </a:rPr>
              <a:t>17K + Markup</a:t>
            </a:r>
          </a:p>
          <a:p>
            <a:pPr>
              <a:buClr>
                <a:srgbClr val="00A0D3"/>
              </a:buClr>
            </a:pPr>
            <a:r>
              <a:rPr lang="en-US" dirty="0">
                <a:solidFill>
                  <a:srgbClr val="000624"/>
                </a:solidFill>
                <a:sym typeface="Wingdings" panose="05000000000000000000" pitchFamily="2" charset="2"/>
              </a:rPr>
              <a:t>Additional software and existing software maintenance </a:t>
            </a:r>
            <a:r>
              <a:rPr lang="en-US" baseline="30000" dirty="0">
                <a:solidFill>
                  <a:srgbClr val="000624"/>
                </a:solidFill>
              </a:rPr>
              <a:t>__________</a:t>
            </a:r>
            <a:r>
              <a:rPr lang="en-US" dirty="0">
                <a:solidFill>
                  <a:srgbClr val="000624"/>
                </a:solidFill>
                <a:sym typeface="Wingdings" panose="05000000000000000000" pitchFamily="2" charset="2"/>
              </a:rPr>
              <a:t> </a:t>
            </a:r>
            <a:r>
              <a:rPr lang="en-US" dirty="0">
                <a:solidFill>
                  <a:schemeClr val="bg1"/>
                </a:solidFill>
                <a:sym typeface="Wingdings" panose="05000000000000000000" pitchFamily="2" charset="2"/>
              </a:rPr>
              <a:t>000</a:t>
            </a:r>
            <a:r>
              <a:rPr lang="en-US" dirty="0">
                <a:solidFill>
                  <a:srgbClr val="000624"/>
                </a:solidFill>
                <a:sym typeface="Wingdings" panose="05000000000000000000" pitchFamily="2" charset="2"/>
              </a:rPr>
              <a:t>9K + Markup</a:t>
            </a:r>
          </a:p>
          <a:p>
            <a:pPr>
              <a:buClr>
                <a:srgbClr val="00A0D3"/>
              </a:buClr>
            </a:pPr>
            <a:endParaRPr lang="en-US" dirty="0">
              <a:solidFill>
                <a:srgbClr val="000624"/>
              </a:solidFill>
              <a:sym typeface="Wingdings" panose="05000000000000000000" pitchFamily="2" charset="2"/>
            </a:endParaRPr>
          </a:p>
        </p:txBody>
      </p:sp>
      <p:pic>
        <p:nvPicPr>
          <p:cNvPr id="5" name="Picture 2" descr="Image result for fashion institute of technology">
            <a:extLst>
              <a:ext uri="{FF2B5EF4-FFF2-40B4-BE49-F238E27FC236}">
                <a16:creationId xmlns:a16="http://schemas.microsoft.com/office/drawing/2014/main" id="{E714B0E1-417D-4D81-B565-9C308986E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336" y="932700"/>
            <a:ext cx="3495676" cy="1177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EC048CE-8A0F-4D1D-A9E0-897FE743137D}"/>
              </a:ext>
            </a:extLst>
          </p:cNvPr>
          <p:cNvPicPr>
            <a:picLocks noChangeAspect="1"/>
          </p:cNvPicPr>
          <p:nvPr/>
        </p:nvPicPr>
        <p:blipFill>
          <a:blip r:embed="rId4"/>
          <a:stretch>
            <a:fillRect/>
          </a:stretch>
        </p:blipFill>
        <p:spPr>
          <a:xfrm>
            <a:off x="7780337" y="2110000"/>
            <a:ext cx="3495675" cy="2428875"/>
          </a:xfrm>
          <a:prstGeom prst="rect">
            <a:avLst/>
          </a:prstGeom>
        </p:spPr>
      </p:pic>
    </p:spTree>
    <p:extLst>
      <p:ext uri="{BB962C8B-B14F-4D97-AF65-F5344CB8AC3E}">
        <p14:creationId xmlns:p14="http://schemas.microsoft.com/office/powerpoint/2010/main" val="400106229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25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25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250"/>
                                        <p:tgtEl>
                                          <p:spTgt spid="8">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9" end="9"/>
                                            </p:txEl>
                                          </p:spTgt>
                                        </p:tgtEl>
                                        <p:attrNameLst>
                                          <p:attrName>style.visibility</p:attrName>
                                        </p:attrNameLst>
                                      </p:cBhvr>
                                      <p:to>
                                        <p:strVal val="visible"/>
                                      </p:to>
                                    </p:set>
                                    <p:animEffect transition="in" filter="fade">
                                      <p:cBhvr>
                                        <p:cTn id="18" dur="250"/>
                                        <p:tgtEl>
                                          <p:spTgt spid="8">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animEffect transition="in" filter="fade">
                                      <p:cBhvr>
                                        <p:cTn id="21" dur="250"/>
                                        <p:tgtEl>
                                          <p:spTgt spid="8">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11" end="11"/>
                                            </p:txEl>
                                          </p:spTgt>
                                        </p:tgtEl>
                                        <p:attrNameLst>
                                          <p:attrName>style.visibility</p:attrName>
                                        </p:attrNameLst>
                                      </p:cBhvr>
                                      <p:to>
                                        <p:strVal val="visible"/>
                                      </p:to>
                                    </p:set>
                                    <p:animEffect transition="in" filter="fade">
                                      <p:cBhvr>
                                        <p:cTn id="24" dur="250"/>
                                        <p:tgtEl>
                                          <p:spTgt spid="8">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animEffect transition="in" filter="fade">
                                      <p:cBhvr>
                                        <p:cTn id="27" dur="25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Opportunity Profile (Data Center Refresh &amp; Existing Customer)</a:t>
            </a:r>
          </a:p>
        </p:txBody>
      </p:sp>
      <p:sp>
        <p:nvSpPr>
          <p:cNvPr id="8" name="Text Placeholder 7">
            <a:extLst>
              <a:ext uri="{FF2B5EF4-FFF2-40B4-BE49-F238E27FC236}">
                <a16:creationId xmlns:a16="http://schemas.microsoft.com/office/drawing/2014/main" id="{FB8F2CD0-879E-4309-8EA1-E0993B20F930}"/>
              </a:ext>
            </a:extLst>
          </p:cNvPr>
          <p:cNvSpPr>
            <a:spLocks noGrp="1"/>
          </p:cNvSpPr>
          <p:nvPr>
            <p:ph type="body" sz="quarter" idx="10"/>
          </p:nvPr>
        </p:nvSpPr>
        <p:spPr>
          <a:xfrm>
            <a:off x="912813" y="1252329"/>
            <a:ext cx="11276012" cy="5034172"/>
          </a:xfrm>
        </p:spPr>
        <p:txBody>
          <a:bodyPr/>
          <a:lstStyle/>
          <a:p>
            <a:pPr marL="0" indent="0">
              <a:buNone/>
            </a:pPr>
            <a:r>
              <a:rPr lang="en-US" sz="2400" b="1" dirty="0">
                <a:solidFill>
                  <a:srgbClr val="0073B1"/>
                </a:solidFill>
              </a:rPr>
              <a:t>Install Base (Spans 3 Years in CORP)</a:t>
            </a:r>
          </a:p>
          <a:p>
            <a:pPr marL="0" indent="0">
              <a:buNone/>
            </a:pPr>
            <a:r>
              <a:rPr lang="en-US" sz="7200" b="1" dirty="0"/>
              <a:t>	</a:t>
            </a:r>
            <a:r>
              <a:rPr lang="en-US" sz="7200" b="1" dirty="0">
                <a:solidFill>
                  <a:srgbClr val="0073B1"/>
                </a:solidFill>
              </a:rPr>
              <a:t>368</a:t>
            </a:r>
          </a:p>
          <a:p>
            <a:endParaRPr lang="en-US" sz="1800" dirty="0"/>
          </a:p>
          <a:p>
            <a:pPr marL="0" indent="0">
              <a:buNone/>
            </a:pPr>
            <a:r>
              <a:rPr lang="en-US" sz="2400" b="1" dirty="0">
                <a:solidFill>
                  <a:srgbClr val="00A0D3"/>
                </a:solidFill>
              </a:rPr>
              <a:t>Discovery Topics</a:t>
            </a:r>
          </a:p>
          <a:p>
            <a:pPr marL="0" indent="0">
              <a:buNone/>
            </a:pPr>
            <a:r>
              <a:rPr lang="en-US" dirty="0">
                <a:solidFill>
                  <a:srgbClr val="00A0D3"/>
                </a:solidFill>
              </a:rPr>
              <a:t>	Age of backup hardware/infrastructure vs. production hardware/infrastructure;</a:t>
            </a:r>
          </a:p>
          <a:p>
            <a:pPr marL="0" indent="0">
              <a:buNone/>
            </a:pPr>
            <a:r>
              <a:rPr lang="en-US" dirty="0">
                <a:solidFill>
                  <a:srgbClr val="00A0D3"/>
                </a:solidFill>
              </a:rPr>
              <a:t>	Retention and restore capabilities vs. size, scope, and scale of production data.</a:t>
            </a:r>
          </a:p>
          <a:p>
            <a:endParaRPr lang="en-US" dirty="0"/>
          </a:p>
          <a:p>
            <a:pPr marL="0" indent="0">
              <a:buNone/>
            </a:pPr>
            <a:r>
              <a:rPr lang="en-US" sz="2400" b="1" dirty="0">
                <a:solidFill>
                  <a:srgbClr val="000624"/>
                </a:solidFill>
              </a:rPr>
              <a:t>Projected Conversion Rate (10% &amp; $100K net-to-CV per transaction)</a:t>
            </a:r>
          </a:p>
          <a:p>
            <a:pPr marL="0" indent="0">
              <a:buNone/>
            </a:pPr>
            <a:r>
              <a:rPr lang="en-US" sz="7200" b="1" dirty="0">
                <a:solidFill>
                  <a:srgbClr val="000624"/>
                </a:solidFill>
              </a:rPr>
              <a:t>	$3,600,000+ Markup</a:t>
            </a:r>
            <a:endParaRPr lang="en-US" sz="2400" b="1" dirty="0">
              <a:solidFill>
                <a:srgbClr val="000624"/>
              </a:solidFill>
            </a:endParaRPr>
          </a:p>
        </p:txBody>
      </p:sp>
    </p:spTree>
    <p:extLst>
      <p:ext uri="{BB962C8B-B14F-4D97-AF65-F5344CB8AC3E}">
        <p14:creationId xmlns:p14="http://schemas.microsoft.com/office/powerpoint/2010/main" val="114167958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25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250"/>
                                        <p:tgtEl>
                                          <p:spTgt spid="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25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fade">
                                      <p:cBhvr>
                                        <p:cTn id="18" dur="250"/>
                                        <p:tgtEl>
                                          <p:spTgt spid="8">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fade">
                                      <p:cBhvr>
                                        <p:cTn id="21" dur="25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Certification vs. Readiness</a:t>
            </a:r>
          </a:p>
        </p:txBody>
      </p:sp>
      <p:sp>
        <p:nvSpPr>
          <p:cNvPr id="6" name="Text Placeholder 7">
            <a:extLst>
              <a:ext uri="{FF2B5EF4-FFF2-40B4-BE49-F238E27FC236}">
                <a16:creationId xmlns:a16="http://schemas.microsoft.com/office/drawing/2014/main" id="{E77C92C1-D5F9-449A-A56A-8DD0A2392645}"/>
              </a:ext>
            </a:extLst>
          </p:cNvPr>
          <p:cNvSpPr>
            <a:spLocks noGrp="1"/>
          </p:cNvSpPr>
          <p:nvPr>
            <p:ph type="body" sz="quarter" idx="10"/>
          </p:nvPr>
        </p:nvSpPr>
        <p:spPr>
          <a:xfrm>
            <a:off x="912813" y="1252329"/>
            <a:ext cx="11017767" cy="5312100"/>
          </a:xfrm>
        </p:spPr>
        <p:txBody>
          <a:bodyPr/>
          <a:lstStyle/>
          <a:p>
            <a:pPr marL="0" indent="0">
              <a:buNone/>
            </a:pPr>
            <a:r>
              <a:rPr lang="en-US" sz="2400" b="1" dirty="0">
                <a:solidFill>
                  <a:srgbClr val="0073B1"/>
                </a:solidFill>
              </a:rPr>
              <a:t>Certification</a:t>
            </a:r>
          </a:p>
          <a:p>
            <a:r>
              <a:rPr lang="en-US" dirty="0"/>
              <a:t>Structured training to meet a specific objective</a:t>
            </a:r>
          </a:p>
          <a:p>
            <a:r>
              <a:rPr lang="en-US" dirty="0"/>
              <a:t>Almost always measured and trackable</a:t>
            </a:r>
          </a:p>
          <a:p>
            <a:pPr marL="0" indent="0">
              <a:buNone/>
            </a:pPr>
            <a:r>
              <a:rPr lang="en-US" dirty="0"/>
              <a:t>   </a:t>
            </a:r>
            <a:r>
              <a:rPr lang="en-US" dirty="0">
                <a:sym typeface="Wingdings" panose="05000000000000000000" pitchFamily="2" charset="2"/>
              </a:rPr>
              <a:t> Requirements to Commvault’s Partner Program (Keep top-level discounts)</a:t>
            </a:r>
          </a:p>
          <a:p>
            <a:pPr marL="0" indent="0">
              <a:buNone/>
            </a:pPr>
            <a:endParaRPr lang="en-US" dirty="0"/>
          </a:p>
          <a:p>
            <a:pPr marL="0" indent="0">
              <a:buNone/>
            </a:pPr>
            <a:r>
              <a:rPr lang="en-US" dirty="0"/>
              <a:t>	</a:t>
            </a:r>
            <a:endParaRPr lang="en-US" b="1" u="sng" dirty="0"/>
          </a:p>
          <a:p>
            <a:pPr marL="0" indent="0">
              <a:buNone/>
            </a:pPr>
            <a:endParaRPr lang="en-US" b="1" dirty="0"/>
          </a:p>
          <a:p>
            <a:pPr marL="0" indent="0">
              <a:buNone/>
            </a:pPr>
            <a:endParaRPr lang="en-US" b="1" dirty="0"/>
          </a:p>
          <a:p>
            <a:pPr marL="0" indent="0">
              <a:buNone/>
            </a:pPr>
            <a:endParaRPr lang="en-US" b="1" dirty="0"/>
          </a:p>
          <a:p>
            <a:endParaRPr lang="en-US" dirty="0"/>
          </a:p>
          <a:p>
            <a:pPr marL="0" indent="0">
              <a:buNone/>
            </a:pPr>
            <a:r>
              <a:rPr lang="en-US" sz="2400" b="1" dirty="0">
                <a:solidFill>
                  <a:srgbClr val="00A0D3"/>
                </a:solidFill>
              </a:rPr>
              <a:t>Readiness</a:t>
            </a:r>
          </a:p>
          <a:p>
            <a:r>
              <a:rPr lang="en-US" dirty="0"/>
              <a:t>Structured training to develop skills</a:t>
            </a:r>
          </a:p>
          <a:p>
            <a:r>
              <a:rPr lang="en-US" dirty="0"/>
              <a:t>May be measured and trackable</a:t>
            </a:r>
          </a:p>
          <a:p>
            <a:pPr marL="0" indent="0">
              <a:buNone/>
            </a:pPr>
            <a:r>
              <a:rPr lang="en-US" dirty="0"/>
              <a:t>   </a:t>
            </a:r>
            <a:r>
              <a:rPr lang="en-US" dirty="0">
                <a:sym typeface="Wingdings" panose="05000000000000000000" pitchFamily="2" charset="2"/>
              </a:rPr>
              <a:t> External training to deliver cross-functional skills and better outcomes</a:t>
            </a:r>
            <a:endParaRPr lang="en-US" dirty="0">
              <a:solidFill>
                <a:srgbClr val="000624"/>
              </a:solidFill>
              <a:sym typeface="Wingdings" panose="05000000000000000000" pitchFamily="2" charset="2"/>
            </a:endParaRPr>
          </a:p>
        </p:txBody>
      </p:sp>
    </p:spTree>
    <p:extLst>
      <p:ext uri="{BB962C8B-B14F-4D97-AF65-F5344CB8AC3E}">
        <p14:creationId xmlns:p14="http://schemas.microsoft.com/office/powerpoint/2010/main" val="62474842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Certification vs. Readiness</a:t>
            </a:r>
          </a:p>
        </p:txBody>
      </p:sp>
      <p:sp>
        <p:nvSpPr>
          <p:cNvPr id="6" name="Text Placeholder 7">
            <a:extLst>
              <a:ext uri="{FF2B5EF4-FFF2-40B4-BE49-F238E27FC236}">
                <a16:creationId xmlns:a16="http://schemas.microsoft.com/office/drawing/2014/main" id="{E77C92C1-D5F9-449A-A56A-8DD0A2392645}"/>
              </a:ext>
            </a:extLst>
          </p:cNvPr>
          <p:cNvSpPr>
            <a:spLocks noGrp="1"/>
          </p:cNvSpPr>
          <p:nvPr>
            <p:ph type="body" sz="quarter" idx="10"/>
          </p:nvPr>
        </p:nvSpPr>
        <p:spPr>
          <a:xfrm>
            <a:off x="912813" y="1252329"/>
            <a:ext cx="11017767" cy="5315896"/>
          </a:xfrm>
        </p:spPr>
        <p:txBody>
          <a:bodyPr/>
          <a:lstStyle/>
          <a:p>
            <a:pPr marL="0" indent="0">
              <a:buNone/>
            </a:pPr>
            <a:r>
              <a:rPr lang="en-US" sz="2400" b="1" dirty="0">
                <a:solidFill>
                  <a:srgbClr val="0073B1"/>
                </a:solidFill>
              </a:rPr>
              <a:t>Certification</a:t>
            </a:r>
          </a:p>
          <a:p>
            <a:r>
              <a:rPr lang="en-US" dirty="0"/>
              <a:t>Structured training to meet a specific objective</a:t>
            </a:r>
          </a:p>
          <a:p>
            <a:r>
              <a:rPr lang="en-US" dirty="0"/>
              <a:t>Almost always measured and trackable</a:t>
            </a:r>
          </a:p>
          <a:p>
            <a:pPr marL="0" indent="0">
              <a:buNone/>
            </a:pPr>
            <a:r>
              <a:rPr lang="en-US" dirty="0"/>
              <a:t>   </a:t>
            </a:r>
            <a:r>
              <a:rPr lang="en-US" dirty="0">
                <a:sym typeface="Wingdings" panose="05000000000000000000" pitchFamily="2" charset="2"/>
              </a:rPr>
              <a:t> Requirements to Commvault’s Partner Program (such as keeping top-tier discounts)</a:t>
            </a:r>
            <a:endParaRPr lang="en-US" dirty="0"/>
          </a:p>
          <a:p>
            <a:pPr marL="0" indent="0">
              <a:buNone/>
            </a:pPr>
            <a:r>
              <a:rPr lang="en-US" dirty="0"/>
              <a:t>	</a:t>
            </a:r>
            <a:r>
              <a:rPr lang="en-US" b="1" u="sng" dirty="0">
                <a:solidFill>
                  <a:schemeClr val="tx1">
                    <a:lumMod val="75000"/>
                    <a:lumOff val="25000"/>
                  </a:schemeClr>
                </a:solidFill>
              </a:rPr>
              <a:t>2017</a:t>
            </a:r>
            <a:r>
              <a:rPr lang="en-US" b="1" dirty="0"/>
              <a:t>				</a:t>
            </a:r>
            <a:r>
              <a:rPr lang="en-US" b="1" u="sng" dirty="0">
                <a:solidFill>
                  <a:schemeClr val="accent3">
                    <a:lumMod val="50000"/>
                    <a:lumOff val="50000"/>
                  </a:schemeClr>
                </a:solidFill>
              </a:rPr>
              <a:t>2018</a:t>
            </a:r>
            <a:r>
              <a:rPr lang="en-US" b="1" dirty="0">
                <a:solidFill>
                  <a:schemeClr val="accent3">
                    <a:lumMod val="50000"/>
                    <a:lumOff val="50000"/>
                  </a:schemeClr>
                </a:solidFill>
              </a:rPr>
              <a:t>	</a:t>
            </a:r>
            <a:r>
              <a:rPr lang="en-US" b="1" dirty="0"/>
              <a:t>			</a:t>
            </a:r>
            <a:r>
              <a:rPr lang="en-US" b="1" u="sng" dirty="0">
                <a:solidFill>
                  <a:schemeClr val="accent2">
                    <a:lumMod val="75000"/>
                  </a:schemeClr>
                </a:solidFill>
              </a:rPr>
              <a:t>2019</a:t>
            </a:r>
          </a:p>
          <a:p>
            <a:pPr marL="0" indent="0">
              <a:buNone/>
            </a:pPr>
            <a:r>
              <a:rPr lang="en-US" sz="6600" b="1" dirty="0"/>
              <a:t>	</a:t>
            </a:r>
            <a:r>
              <a:rPr lang="en-US" sz="6600" b="1" dirty="0">
                <a:solidFill>
                  <a:schemeClr val="tx1">
                    <a:lumMod val="75000"/>
                    <a:lumOff val="25000"/>
                  </a:schemeClr>
                </a:solidFill>
              </a:rPr>
              <a:t>17</a:t>
            </a:r>
            <a:r>
              <a:rPr lang="en-US" sz="6600" b="1" dirty="0"/>
              <a:t>			</a:t>
            </a:r>
            <a:r>
              <a:rPr lang="en-US" sz="6600" b="1" dirty="0">
                <a:solidFill>
                  <a:schemeClr val="accent3">
                    <a:lumMod val="50000"/>
                    <a:lumOff val="50000"/>
                  </a:schemeClr>
                </a:solidFill>
              </a:rPr>
              <a:t>17</a:t>
            </a:r>
            <a:r>
              <a:rPr lang="en-US" sz="6600" b="1" dirty="0"/>
              <a:t>			</a:t>
            </a:r>
            <a:r>
              <a:rPr lang="en-US" sz="6600" b="1" dirty="0">
                <a:solidFill>
                  <a:schemeClr val="accent2">
                    <a:lumMod val="75000"/>
                  </a:schemeClr>
                </a:solidFill>
              </a:rPr>
              <a:t>3</a:t>
            </a:r>
          </a:p>
          <a:p>
            <a:pPr marL="0" indent="0">
              <a:buNone/>
            </a:pPr>
            <a:endParaRPr lang="en-US" b="1" dirty="0">
              <a:solidFill>
                <a:schemeClr val="accent2">
                  <a:lumMod val="75000"/>
                </a:schemeClr>
              </a:solidFill>
            </a:endParaRPr>
          </a:p>
          <a:p>
            <a:pPr marL="0" indent="0">
              <a:buNone/>
            </a:pPr>
            <a:r>
              <a:rPr lang="en-US" sz="6600" b="1" dirty="0">
                <a:solidFill>
                  <a:schemeClr val="accent6">
                    <a:lumMod val="75000"/>
                  </a:schemeClr>
                </a:solidFill>
              </a:rPr>
              <a:t>	69			20			6</a:t>
            </a:r>
          </a:p>
          <a:p>
            <a:pPr marL="0" indent="0">
              <a:buNone/>
            </a:pPr>
            <a:r>
              <a:rPr lang="en-US" b="1" dirty="0">
                <a:solidFill>
                  <a:schemeClr val="accent6">
                    <a:lumMod val="75000"/>
                  </a:schemeClr>
                </a:solidFill>
              </a:rPr>
              <a:t>	</a:t>
            </a:r>
            <a:r>
              <a:rPr lang="en-US" sz="1600" b="1" i="1" dirty="0">
                <a:solidFill>
                  <a:schemeClr val="accent6">
                    <a:lumMod val="75000"/>
                  </a:schemeClr>
                </a:solidFill>
              </a:rPr>
              <a:t>This is a comparison of attained certifications to one of your fiercest competitors.</a:t>
            </a:r>
            <a:endParaRPr lang="en-US" sz="1600" b="1" i="1" u="sng" dirty="0">
              <a:solidFill>
                <a:schemeClr val="accent6">
                  <a:lumMod val="75000"/>
                </a:schemeClr>
              </a:solidFill>
            </a:endParaRPr>
          </a:p>
        </p:txBody>
      </p:sp>
      <p:sp>
        <p:nvSpPr>
          <p:cNvPr id="3" name="Rectangle: Rounded Corners 2">
            <a:extLst>
              <a:ext uri="{FF2B5EF4-FFF2-40B4-BE49-F238E27FC236}">
                <a16:creationId xmlns:a16="http://schemas.microsoft.com/office/drawing/2014/main" id="{99B897CF-8E72-4294-A892-E7779F9CD9DF}"/>
              </a:ext>
            </a:extLst>
          </p:cNvPr>
          <p:cNvSpPr/>
          <p:nvPr/>
        </p:nvSpPr>
        <p:spPr>
          <a:xfrm>
            <a:off x="3019646" y="3471704"/>
            <a:ext cx="1701209" cy="297711"/>
          </a:xfrm>
          <a:prstGeom prst="round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latin typeface="Tahoma" charset="0"/>
                <a:ea typeface="Tahoma" charset="0"/>
                <a:cs typeface="Tahoma" charset="0"/>
              </a:rPr>
              <a:t>2 - Enterprise</a:t>
            </a:r>
          </a:p>
        </p:txBody>
      </p:sp>
      <p:sp>
        <p:nvSpPr>
          <p:cNvPr id="5" name="Rectangle: Rounded Corners 4">
            <a:extLst>
              <a:ext uri="{FF2B5EF4-FFF2-40B4-BE49-F238E27FC236}">
                <a16:creationId xmlns:a16="http://schemas.microsoft.com/office/drawing/2014/main" id="{CCEA4900-1092-421E-B640-05FEF9EC461A}"/>
              </a:ext>
            </a:extLst>
          </p:cNvPr>
          <p:cNvSpPr/>
          <p:nvPr/>
        </p:nvSpPr>
        <p:spPr>
          <a:xfrm>
            <a:off x="3019646" y="3812465"/>
            <a:ext cx="1701209" cy="297711"/>
          </a:xfrm>
          <a:prstGeom prst="round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latin typeface="Tahoma" charset="0"/>
                <a:ea typeface="Tahoma" charset="0"/>
                <a:cs typeface="Tahoma" charset="0"/>
              </a:rPr>
              <a:t>2 - Program</a:t>
            </a:r>
          </a:p>
        </p:txBody>
      </p:sp>
      <p:sp>
        <p:nvSpPr>
          <p:cNvPr id="7" name="Rectangle: Rounded Corners 6">
            <a:extLst>
              <a:ext uri="{FF2B5EF4-FFF2-40B4-BE49-F238E27FC236}">
                <a16:creationId xmlns:a16="http://schemas.microsoft.com/office/drawing/2014/main" id="{35D9DFFA-EF00-4157-AEFF-167B3465B7F4}"/>
              </a:ext>
            </a:extLst>
          </p:cNvPr>
          <p:cNvSpPr/>
          <p:nvPr/>
        </p:nvSpPr>
        <p:spPr>
          <a:xfrm>
            <a:off x="3019646" y="4153226"/>
            <a:ext cx="1701209" cy="297711"/>
          </a:xfrm>
          <a:prstGeom prst="round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latin typeface="Tahoma" charset="0"/>
                <a:ea typeface="Tahoma" charset="0"/>
                <a:cs typeface="Tahoma" charset="0"/>
              </a:rPr>
              <a:t>13 - Corporate</a:t>
            </a:r>
          </a:p>
        </p:txBody>
      </p:sp>
      <p:sp>
        <p:nvSpPr>
          <p:cNvPr id="8" name="Rectangle: Rounded Corners 7">
            <a:extLst>
              <a:ext uri="{FF2B5EF4-FFF2-40B4-BE49-F238E27FC236}">
                <a16:creationId xmlns:a16="http://schemas.microsoft.com/office/drawing/2014/main" id="{CCB7107E-FC61-454C-AC01-3D3C1749F75A}"/>
              </a:ext>
            </a:extLst>
          </p:cNvPr>
          <p:cNvSpPr/>
          <p:nvPr/>
        </p:nvSpPr>
        <p:spPr>
          <a:xfrm>
            <a:off x="6702055" y="3471704"/>
            <a:ext cx="1701209" cy="297711"/>
          </a:xfrm>
          <a:prstGeom prst="roundRect">
            <a:avLst/>
          </a:prstGeom>
          <a:solidFill>
            <a:schemeClr val="accent3">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latin typeface="Tahoma" charset="0"/>
                <a:ea typeface="Tahoma" charset="0"/>
                <a:cs typeface="Tahoma" charset="0"/>
              </a:rPr>
              <a:t>16 - Enterprise</a:t>
            </a:r>
          </a:p>
        </p:txBody>
      </p:sp>
      <p:sp>
        <p:nvSpPr>
          <p:cNvPr id="9" name="Rectangle: Rounded Corners 8">
            <a:extLst>
              <a:ext uri="{FF2B5EF4-FFF2-40B4-BE49-F238E27FC236}">
                <a16:creationId xmlns:a16="http://schemas.microsoft.com/office/drawing/2014/main" id="{A4A2A8A5-EE3E-47AD-893E-BCF50BE83C3D}"/>
              </a:ext>
            </a:extLst>
          </p:cNvPr>
          <p:cNvSpPr/>
          <p:nvPr/>
        </p:nvSpPr>
        <p:spPr>
          <a:xfrm>
            <a:off x="6702055" y="3812465"/>
            <a:ext cx="1701209" cy="297711"/>
          </a:xfrm>
          <a:prstGeom prst="roundRect">
            <a:avLst/>
          </a:prstGeom>
          <a:solidFill>
            <a:schemeClr val="accent3">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latin typeface="Tahoma" charset="0"/>
                <a:ea typeface="Tahoma" charset="0"/>
                <a:cs typeface="Tahoma" charset="0"/>
              </a:rPr>
              <a:t>1 - Program</a:t>
            </a:r>
          </a:p>
        </p:txBody>
      </p:sp>
      <p:sp>
        <p:nvSpPr>
          <p:cNvPr id="11" name="Rectangle: Rounded Corners 10">
            <a:extLst>
              <a:ext uri="{FF2B5EF4-FFF2-40B4-BE49-F238E27FC236}">
                <a16:creationId xmlns:a16="http://schemas.microsoft.com/office/drawing/2014/main" id="{1B57FD7A-A463-42D7-A93E-A34594CB54F2}"/>
              </a:ext>
            </a:extLst>
          </p:cNvPr>
          <p:cNvSpPr/>
          <p:nvPr/>
        </p:nvSpPr>
        <p:spPr>
          <a:xfrm>
            <a:off x="10051311" y="3462820"/>
            <a:ext cx="1701209" cy="297711"/>
          </a:xfrm>
          <a:prstGeom prst="round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latin typeface="Tahoma" charset="0"/>
                <a:ea typeface="Tahoma" charset="0"/>
                <a:cs typeface="Tahoma" charset="0"/>
              </a:rPr>
              <a:t>1 - Enterprise</a:t>
            </a:r>
          </a:p>
        </p:txBody>
      </p:sp>
      <p:sp>
        <p:nvSpPr>
          <p:cNvPr id="12" name="Rectangle: Rounded Corners 11">
            <a:extLst>
              <a:ext uri="{FF2B5EF4-FFF2-40B4-BE49-F238E27FC236}">
                <a16:creationId xmlns:a16="http://schemas.microsoft.com/office/drawing/2014/main" id="{5B17A22B-8F0B-494E-B1C4-166CD2EBC94B}"/>
              </a:ext>
            </a:extLst>
          </p:cNvPr>
          <p:cNvSpPr/>
          <p:nvPr/>
        </p:nvSpPr>
        <p:spPr>
          <a:xfrm>
            <a:off x="10051311" y="3803581"/>
            <a:ext cx="1701209" cy="297711"/>
          </a:xfrm>
          <a:prstGeom prst="round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latin typeface="Tahoma" charset="0"/>
                <a:ea typeface="Tahoma" charset="0"/>
                <a:cs typeface="Tahoma" charset="0"/>
              </a:rPr>
              <a:t>2 - Program</a:t>
            </a:r>
          </a:p>
        </p:txBody>
      </p:sp>
    </p:spTree>
    <p:extLst>
      <p:ext uri="{BB962C8B-B14F-4D97-AF65-F5344CB8AC3E}">
        <p14:creationId xmlns:p14="http://schemas.microsoft.com/office/powerpoint/2010/main" val="135463696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250"/>
                                        <p:tgtEl>
                                          <p:spTgt spid="6">
                                            <p:txEl>
                                              <p:pRg st="7" end="7"/>
                                            </p:txEl>
                                          </p:spTgt>
                                        </p:tgtEl>
                                      </p:cBhvr>
                                    </p:animEffect>
                                  </p:childTnLst>
                                </p:cTn>
                              </p:par>
                            </p:childTnLst>
                          </p:cTn>
                        </p:par>
                        <p:par>
                          <p:cTn id="31" fill="hold">
                            <p:stCondLst>
                              <p:cond delay="250"/>
                            </p:stCondLst>
                            <p:childTnLst>
                              <p:par>
                                <p:cTn id="32" presetID="22" presetClass="entr" presetSubtype="8" fill="hold" nodeType="afterEffect">
                                  <p:stCondLst>
                                    <p:cond delay="25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left)">
                                      <p:cBhvr>
                                        <p:cTn id="34"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83FC-C73D-4F1E-B2A0-053F59C7E1C5}"/>
              </a:ext>
            </a:extLst>
          </p:cNvPr>
          <p:cNvSpPr>
            <a:spLocks noGrp="1"/>
          </p:cNvSpPr>
          <p:nvPr>
            <p:ph type="title"/>
          </p:nvPr>
        </p:nvSpPr>
        <p:spPr>
          <a:xfrm>
            <a:off x="912812" y="415924"/>
            <a:ext cx="11017767" cy="836405"/>
          </a:xfrm>
        </p:spPr>
        <p:txBody>
          <a:bodyPr/>
          <a:lstStyle/>
          <a:p>
            <a:r>
              <a:rPr lang="en-US" dirty="0"/>
              <a:t>Certification vs. Readiness</a:t>
            </a:r>
          </a:p>
        </p:txBody>
      </p:sp>
      <p:sp>
        <p:nvSpPr>
          <p:cNvPr id="6" name="Text Placeholder 7">
            <a:extLst>
              <a:ext uri="{FF2B5EF4-FFF2-40B4-BE49-F238E27FC236}">
                <a16:creationId xmlns:a16="http://schemas.microsoft.com/office/drawing/2014/main" id="{E77C92C1-D5F9-449A-A56A-8DD0A2392645}"/>
              </a:ext>
            </a:extLst>
          </p:cNvPr>
          <p:cNvSpPr>
            <a:spLocks noGrp="1"/>
          </p:cNvSpPr>
          <p:nvPr>
            <p:ph type="body" sz="quarter" idx="10"/>
          </p:nvPr>
        </p:nvSpPr>
        <p:spPr>
          <a:xfrm>
            <a:off x="912813" y="1252329"/>
            <a:ext cx="11017767" cy="5034172"/>
          </a:xfrm>
        </p:spPr>
        <p:txBody>
          <a:bodyPr/>
          <a:lstStyle/>
          <a:p>
            <a:pPr marL="0" indent="0">
              <a:buNone/>
            </a:pPr>
            <a:r>
              <a:rPr lang="en-US" sz="2400" b="1" dirty="0">
                <a:solidFill>
                  <a:srgbClr val="0073B1"/>
                </a:solidFill>
              </a:rPr>
              <a:t>Certification</a:t>
            </a:r>
          </a:p>
          <a:p>
            <a:r>
              <a:rPr lang="en-US" dirty="0"/>
              <a:t>Structured training to meet a specific objective</a:t>
            </a:r>
          </a:p>
          <a:p>
            <a:r>
              <a:rPr lang="en-US" dirty="0"/>
              <a:t>Almost always measured and trackable</a:t>
            </a:r>
          </a:p>
          <a:p>
            <a:pPr marL="0" indent="0">
              <a:buNone/>
            </a:pPr>
            <a:r>
              <a:rPr lang="en-US" dirty="0"/>
              <a:t>   </a:t>
            </a:r>
            <a:r>
              <a:rPr lang="en-US" dirty="0">
                <a:sym typeface="Wingdings" panose="05000000000000000000" pitchFamily="2" charset="2"/>
              </a:rPr>
              <a:t> Requirements to Commvault’s Partner Program (such as keeping top-tier discounts)</a:t>
            </a:r>
          </a:p>
          <a:p>
            <a:pPr marL="0" indent="0">
              <a:buNone/>
            </a:pPr>
            <a:endParaRPr lang="en-US" dirty="0"/>
          </a:p>
        </p:txBody>
      </p:sp>
      <p:pic>
        <p:nvPicPr>
          <p:cNvPr id="4" name="Picture 3">
            <a:extLst>
              <a:ext uri="{FF2B5EF4-FFF2-40B4-BE49-F238E27FC236}">
                <a16:creationId xmlns:a16="http://schemas.microsoft.com/office/drawing/2014/main" id="{E52BAD7A-37C8-4CED-AAC9-ABE60D3F629C}"/>
              </a:ext>
            </a:extLst>
          </p:cNvPr>
          <p:cNvPicPr>
            <a:picLocks noChangeAspect="1"/>
          </p:cNvPicPr>
          <p:nvPr/>
        </p:nvPicPr>
        <p:blipFill>
          <a:blip r:embed="rId3"/>
          <a:stretch>
            <a:fillRect/>
          </a:stretch>
        </p:blipFill>
        <p:spPr>
          <a:xfrm>
            <a:off x="4632940" y="2927746"/>
            <a:ext cx="3261851" cy="3636713"/>
          </a:xfrm>
          <a:prstGeom prst="rect">
            <a:avLst/>
          </a:prstGeom>
        </p:spPr>
      </p:pic>
      <p:pic>
        <p:nvPicPr>
          <p:cNvPr id="13" name="Picture 12">
            <a:extLst>
              <a:ext uri="{FF2B5EF4-FFF2-40B4-BE49-F238E27FC236}">
                <a16:creationId xmlns:a16="http://schemas.microsoft.com/office/drawing/2014/main" id="{45A199E1-413F-43A6-8E84-E53F2D8E2E65}"/>
              </a:ext>
            </a:extLst>
          </p:cNvPr>
          <p:cNvPicPr>
            <a:picLocks noChangeAspect="1"/>
          </p:cNvPicPr>
          <p:nvPr/>
        </p:nvPicPr>
        <p:blipFill>
          <a:blip r:embed="rId3"/>
          <a:stretch>
            <a:fillRect/>
          </a:stretch>
        </p:blipFill>
        <p:spPr>
          <a:xfrm>
            <a:off x="8390923" y="2927746"/>
            <a:ext cx="3261851" cy="3636713"/>
          </a:xfrm>
          <a:prstGeom prst="rect">
            <a:avLst/>
          </a:prstGeom>
        </p:spPr>
      </p:pic>
      <p:sp>
        <p:nvSpPr>
          <p:cNvPr id="10" name="Rectangle 9">
            <a:extLst>
              <a:ext uri="{FF2B5EF4-FFF2-40B4-BE49-F238E27FC236}">
                <a16:creationId xmlns:a16="http://schemas.microsoft.com/office/drawing/2014/main" id="{BD7ED81E-598D-4DB5-AF11-D417518CFB41}"/>
              </a:ext>
            </a:extLst>
          </p:cNvPr>
          <p:cNvSpPr/>
          <p:nvPr/>
        </p:nvSpPr>
        <p:spPr>
          <a:xfrm>
            <a:off x="874957" y="2927746"/>
            <a:ext cx="3261851" cy="363671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lnSpc>
                <a:spcPct val="95000"/>
              </a:lnSpc>
            </a:pPr>
            <a:r>
              <a:rPr lang="en-US" sz="2300" b="1" spc="50" dirty="0">
                <a:solidFill>
                  <a:schemeClr val="bg1"/>
                </a:solidFill>
                <a:latin typeface="Tahoma" charset="0"/>
                <a:ea typeface="Tahoma" charset="0"/>
                <a:cs typeface="Tahoma" charset="0"/>
              </a:rPr>
              <a:t>CERTS FOR SHIRTS</a:t>
            </a:r>
          </a:p>
          <a:p>
            <a:pPr algn="ctr">
              <a:lnSpc>
                <a:spcPct val="95000"/>
              </a:lnSpc>
            </a:pPr>
            <a:endParaRPr lang="en-US" dirty="0">
              <a:solidFill>
                <a:schemeClr val="bg1"/>
              </a:solidFill>
              <a:latin typeface="Tahoma" charset="0"/>
              <a:ea typeface="Tahoma" charset="0"/>
              <a:cs typeface="Tahoma" charset="0"/>
            </a:endParaRPr>
          </a:p>
          <a:p>
            <a:pPr algn="ctr">
              <a:lnSpc>
                <a:spcPct val="95000"/>
              </a:lnSpc>
            </a:pPr>
            <a:r>
              <a:rPr lang="en-US" sz="2000" spc="50" dirty="0">
                <a:solidFill>
                  <a:schemeClr val="bg1"/>
                </a:solidFill>
                <a:latin typeface="Tahoma" charset="0"/>
                <a:ea typeface="Tahoma" charset="0"/>
                <a:cs typeface="Tahoma" charset="0"/>
              </a:rPr>
              <a:t>Get </a:t>
            </a:r>
            <a:r>
              <a:rPr lang="en-US" sz="2000" b="1" spc="50" dirty="0">
                <a:solidFill>
                  <a:schemeClr val="bg1"/>
                </a:solidFill>
                <a:latin typeface="Tahoma" charset="0"/>
                <a:ea typeface="Tahoma" charset="0"/>
                <a:cs typeface="Tahoma" charset="0"/>
              </a:rPr>
              <a:t>two</a:t>
            </a:r>
            <a:r>
              <a:rPr lang="en-US" sz="2000" spc="50" dirty="0">
                <a:solidFill>
                  <a:schemeClr val="bg1"/>
                </a:solidFill>
                <a:latin typeface="Tahoma" charset="0"/>
                <a:ea typeface="Tahoma" charset="0"/>
                <a:cs typeface="Tahoma" charset="0"/>
              </a:rPr>
              <a:t> Commvault lightweight polo shirts when you obtain your CVTSP19 certification.</a:t>
            </a:r>
          </a:p>
          <a:p>
            <a:pPr algn="ctr">
              <a:lnSpc>
                <a:spcPct val="95000"/>
              </a:lnSpc>
            </a:pPr>
            <a:endParaRPr lang="en-US" sz="1600" spc="50" dirty="0">
              <a:solidFill>
                <a:schemeClr val="bg1"/>
              </a:solidFill>
              <a:latin typeface="Tahoma" charset="0"/>
              <a:ea typeface="Tahoma" charset="0"/>
              <a:cs typeface="Tahoma" charset="0"/>
            </a:endParaRPr>
          </a:p>
          <a:p>
            <a:pPr algn="ctr">
              <a:lnSpc>
                <a:spcPct val="95000"/>
              </a:lnSpc>
            </a:pPr>
            <a:r>
              <a:rPr lang="en-US" sz="2000" spc="50" dirty="0">
                <a:solidFill>
                  <a:schemeClr val="bg1"/>
                </a:solidFill>
                <a:latin typeface="Tahoma" charset="0"/>
                <a:ea typeface="Tahoma" charset="0"/>
                <a:cs typeface="Tahoma" charset="0"/>
              </a:rPr>
              <a:t>For how to access the training, contact </a:t>
            </a:r>
            <a:r>
              <a:rPr lang="en-US" sz="2000" spc="50" dirty="0">
                <a:solidFill>
                  <a:schemeClr val="bg1"/>
                </a:solidFill>
                <a:latin typeface="Tahoma" charset="0"/>
                <a:ea typeface="Tahoma" charset="0"/>
                <a:cs typeface="Tahoma" charset="0"/>
                <a:hlinkClick r:id="rId4"/>
              </a:rPr>
              <a:t>marpaia@commvault.com</a:t>
            </a:r>
            <a:r>
              <a:rPr lang="en-US" sz="2000" spc="50" dirty="0">
                <a:solidFill>
                  <a:schemeClr val="bg1"/>
                </a:solidFill>
                <a:latin typeface="Tahoma" charset="0"/>
                <a:ea typeface="Tahoma" charset="0"/>
                <a:cs typeface="Tahoma" charset="0"/>
              </a:rPr>
              <a:t>  or </a:t>
            </a:r>
            <a:r>
              <a:rPr lang="en-US" sz="2000" spc="50" dirty="0">
                <a:solidFill>
                  <a:schemeClr val="bg1"/>
                </a:solidFill>
                <a:latin typeface="Tahoma" charset="0"/>
                <a:ea typeface="Tahoma" charset="0"/>
                <a:cs typeface="Tahoma" charset="0"/>
                <a:hlinkClick r:id="rId5"/>
              </a:rPr>
              <a:t>barry_brown@shi.com</a:t>
            </a:r>
            <a:r>
              <a:rPr lang="en-US" sz="2000" spc="50" dirty="0">
                <a:solidFill>
                  <a:schemeClr val="bg1"/>
                </a:solidFill>
                <a:latin typeface="Tahoma" charset="0"/>
                <a:ea typeface="Tahoma" charset="0"/>
                <a:cs typeface="Tahoma" charset="0"/>
              </a:rPr>
              <a:t>.</a:t>
            </a:r>
          </a:p>
        </p:txBody>
      </p:sp>
      <p:cxnSp>
        <p:nvCxnSpPr>
          <p:cNvPr id="17" name="Straight Connector 16">
            <a:extLst>
              <a:ext uri="{FF2B5EF4-FFF2-40B4-BE49-F238E27FC236}">
                <a16:creationId xmlns:a16="http://schemas.microsoft.com/office/drawing/2014/main" id="{9E173F6A-9C99-4A0A-BC37-5E171E422953}"/>
              </a:ext>
            </a:extLst>
          </p:cNvPr>
          <p:cNvCxnSpPr>
            <a:cxnSpLocks/>
          </p:cNvCxnSpPr>
          <p:nvPr/>
        </p:nvCxnSpPr>
        <p:spPr>
          <a:xfrm>
            <a:off x="874957" y="3638520"/>
            <a:ext cx="3261851"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21683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theme/theme1.xml><?xml version="1.0" encoding="utf-8"?>
<a:theme xmlns:a="http://schemas.openxmlformats.org/drawingml/2006/main" name="Text slide Master">
  <a:themeElements>
    <a:clrScheme name="CMV-colors 02/02/16">
      <a:dk1>
        <a:srgbClr val="000624"/>
      </a:dk1>
      <a:lt1>
        <a:srgbClr val="FFFFFF"/>
      </a:lt1>
      <a:dk2>
        <a:srgbClr val="000624"/>
      </a:dk2>
      <a:lt2>
        <a:srgbClr val="DFE5E8"/>
      </a:lt2>
      <a:accent1>
        <a:srgbClr val="EE312F"/>
      </a:accent1>
      <a:accent2>
        <a:srgbClr val="00A0D3"/>
      </a:accent2>
      <a:accent3>
        <a:srgbClr val="000624"/>
      </a:accent3>
      <a:accent4>
        <a:srgbClr val="7C8184"/>
      </a:accent4>
      <a:accent5>
        <a:srgbClr val="DFE5E8"/>
      </a:accent5>
      <a:accent6>
        <a:srgbClr val="F48382"/>
      </a:accent6>
      <a:hlink>
        <a:srgbClr val="00A0D3"/>
      </a:hlink>
      <a:folHlink>
        <a:srgbClr val="00A0D3"/>
      </a:folHlink>
    </a:clrScheme>
    <a:fontScheme name="CMV-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lIns="0" tIns="0" rIns="0" bIns="0" rtlCol="0" anchor="ctr"/>
      <a:lstStyle>
        <a:defPPr algn="ctr">
          <a:defRPr sz="2000">
            <a:latin typeface="Tahoma" charset="0"/>
            <a:ea typeface="Tahoma" charset="0"/>
            <a:cs typeface="Tahom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Commvault GO 2018 PPT template v5.0" id="{C043E41B-4D59-4312-BA31-9222D795F487}" vid="{C33E24E6-6300-4C12-88AB-0BCB0706D619}"/>
    </a:ext>
  </a:extLst>
</a:theme>
</file>

<file path=ppt/theme/theme2.xml><?xml version="1.0" encoding="utf-8"?>
<a:theme xmlns:a="http://schemas.openxmlformats.org/drawingml/2006/main" name="5_Text slide Master">
  <a:themeElements>
    <a:clrScheme name="CMV-colors 02/02/16">
      <a:dk1>
        <a:srgbClr val="000624"/>
      </a:dk1>
      <a:lt1>
        <a:srgbClr val="FFFFFF"/>
      </a:lt1>
      <a:dk2>
        <a:srgbClr val="000624"/>
      </a:dk2>
      <a:lt2>
        <a:srgbClr val="DFE5E8"/>
      </a:lt2>
      <a:accent1>
        <a:srgbClr val="EE312F"/>
      </a:accent1>
      <a:accent2>
        <a:srgbClr val="00A0D3"/>
      </a:accent2>
      <a:accent3>
        <a:srgbClr val="000624"/>
      </a:accent3>
      <a:accent4>
        <a:srgbClr val="7C8184"/>
      </a:accent4>
      <a:accent5>
        <a:srgbClr val="DFE5E8"/>
      </a:accent5>
      <a:accent6>
        <a:srgbClr val="F48382"/>
      </a:accent6>
      <a:hlink>
        <a:srgbClr val="00A0D3"/>
      </a:hlink>
      <a:folHlink>
        <a:srgbClr val="00A0D3"/>
      </a:folHlink>
    </a:clrScheme>
    <a:fontScheme name="CMV-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lIns="0" tIns="0" rIns="0" bIns="0" rtlCol="0" anchor="ctr"/>
      <a:lstStyle>
        <a:defPPr algn="ctr">
          <a:defRPr sz="2000">
            <a:latin typeface="Tahoma" charset="0"/>
            <a:ea typeface="Tahoma" charset="0"/>
            <a:cs typeface="Tahom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CMV-PowerPoint Template 2018 v1.0" id="{A962FB75-248C-7B43-8EF1-2A086301D97C}" vid="{68F27112-B111-6F4B-A08D-3F40E53257E7}"/>
    </a:ext>
  </a:extLst>
</a:theme>
</file>

<file path=ppt/theme/theme3.xml><?xml version="1.0" encoding="utf-8"?>
<a:theme xmlns:a="http://schemas.openxmlformats.org/drawingml/2006/main" name="1_Text slide Master">
  <a:themeElements>
    <a:clrScheme name="CMV-colors 02/02/16">
      <a:dk1>
        <a:srgbClr val="000624"/>
      </a:dk1>
      <a:lt1>
        <a:srgbClr val="FFFFFF"/>
      </a:lt1>
      <a:dk2>
        <a:srgbClr val="000624"/>
      </a:dk2>
      <a:lt2>
        <a:srgbClr val="DFE5E8"/>
      </a:lt2>
      <a:accent1>
        <a:srgbClr val="EE312F"/>
      </a:accent1>
      <a:accent2>
        <a:srgbClr val="00A0D3"/>
      </a:accent2>
      <a:accent3>
        <a:srgbClr val="000624"/>
      </a:accent3>
      <a:accent4>
        <a:srgbClr val="7C8184"/>
      </a:accent4>
      <a:accent5>
        <a:srgbClr val="DFE5E8"/>
      </a:accent5>
      <a:accent6>
        <a:srgbClr val="F48382"/>
      </a:accent6>
      <a:hlink>
        <a:srgbClr val="00A0D3"/>
      </a:hlink>
      <a:folHlink>
        <a:srgbClr val="00A0D3"/>
      </a:folHlink>
    </a:clrScheme>
    <a:fontScheme name="CMV-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lIns="0" tIns="0" rIns="0" bIns="0" rtlCol="0" anchor="ctr"/>
      <a:lstStyle>
        <a:defPPr algn="ctr">
          <a:defRPr sz="2000">
            <a:latin typeface="Tahoma" charset="0"/>
            <a:ea typeface="Tahoma" charset="0"/>
            <a:cs typeface="Tahom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Commvault GO 2018 PPT template v5.0  -  Read-Only" id="{0BF3DB19-2636-42ED-8177-0EAD344DD3EB}" vid="{EE91F36D-2AA2-407E-8CB0-D7FE6EFBC332}"/>
    </a:ext>
  </a:extLst>
</a:theme>
</file>

<file path=ppt/theme/theme4.xml><?xml version="1.0" encoding="utf-8"?>
<a:theme xmlns:a="http://schemas.openxmlformats.org/drawingml/2006/main" name="2_Text slide Master">
  <a:themeElements>
    <a:clrScheme name="CMV-colors 02/02/16">
      <a:dk1>
        <a:srgbClr val="000624"/>
      </a:dk1>
      <a:lt1>
        <a:srgbClr val="FFFFFF"/>
      </a:lt1>
      <a:dk2>
        <a:srgbClr val="000624"/>
      </a:dk2>
      <a:lt2>
        <a:srgbClr val="DFE5E8"/>
      </a:lt2>
      <a:accent1>
        <a:srgbClr val="EE312F"/>
      </a:accent1>
      <a:accent2>
        <a:srgbClr val="00A0D3"/>
      </a:accent2>
      <a:accent3>
        <a:srgbClr val="000624"/>
      </a:accent3>
      <a:accent4>
        <a:srgbClr val="7C8184"/>
      </a:accent4>
      <a:accent5>
        <a:srgbClr val="DFE5E8"/>
      </a:accent5>
      <a:accent6>
        <a:srgbClr val="F48382"/>
      </a:accent6>
      <a:hlink>
        <a:srgbClr val="00A0D3"/>
      </a:hlink>
      <a:folHlink>
        <a:srgbClr val="00A0D3"/>
      </a:folHlink>
    </a:clrScheme>
    <a:fontScheme name="CMV-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lIns="0" tIns="0" rIns="0" bIns="0" rtlCol="0" anchor="ctr"/>
      <a:lstStyle>
        <a:defPPr algn="ctr">
          <a:defRPr sz="2000">
            <a:latin typeface="Tahoma" charset="0"/>
            <a:ea typeface="Tahoma" charset="0"/>
            <a:cs typeface="Tahom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Commvault GO 2018 PPT template v5.0" id="{C043E41B-4D59-4312-BA31-9222D795F487}" vid="{C33E24E6-6300-4C12-88AB-0BCB0706D619}"/>
    </a:ext>
  </a:extLst>
</a:theme>
</file>

<file path=ppt/theme/theme5.xml><?xml version="1.0" encoding="utf-8"?>
<a:theme xmlns:a="http://schemas.openxmlformats.org/drawingml/2006/main" name="6_Text slide Master">
  <a:themeElements>
    <a:clrScheme name="CMV-colors 02/02/16">
      <a:dk1>
        <a:srgbClr val="000624"/>
      </a:dk1>
      <a:lt1>
        <a:srgbClr val="FFFFFF"/>
      </a:lt1>
      <a:dk2>
        <a:srgbClr val="000624"/>
      </a:dk2>
      <a:lt2>
        <a:srgbClr val="DFE5E8"/>
      </a:lt2>
      <a:accent1>
        <a:srgbClr val="EE312F"/>
      </a:accent1>
      <a:accent2>
        <a:srgbClr val="00A0D3"/>
      </a:accent2>
      <a:accent3>
        <a:srgbClr val="000624"/>
      </a:accent3>
      <a:accent4>
        <a:srgbClr val="7C8184"/>
      </a:accent4>
      <a:accent5>
        <a:srgbClr val="DFE5E8"/>
      </a:accent5>
      <a:accent6>
        <a:srgbClr val="F48382"/>
      </a:accent6>
      <a:hlink>
        <a:srgbClr val="00A0D3"/>
      </a:hlink>
      <a:folHlink>
        <a:srgbClr val="00A0D3"/>
      </a:folHlink>
    </a:clrScheme>
    <a:fontScheme name="CMV-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lIns="0" tIns="0" rIns="0" bIns="0" rtlCol="0" anchor="ctr"/>
      <a:lstStyle>
        <a:defPPr algn="ctr">
          <a:defRPr sz="2000">
            <a:latin typeface="Tahoma" charset="0"/>
            <a:ea typeface="Tahoma" charset="0"/>
            <a:cs typeface="Tahom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CMV-PowerPoint Template 2018 v1.0" id="{A962FB75-248C-7B43-8EF1-2A086301D97C}" vid="{68F27112-B111-6F4B-A08D-3F40E53257E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Text slide Master</Template>
  <TotalTime>12707</TotalTime>
  <Words>4778</Words>
  <Application>Microsoft Office PowerPoint</Application>
  <PresentationFormat>Custom</PresentationFormat>
  <Paragraphs>604</Paragraphs>
  <Slides>33</Slides>
  <Notes>33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33</vt:i4>
      </vt:variant>
    </vt:vector>
  </HeadingPairs>
  <TitlesOfParts>
    <vt:vector size="43" baseType="lpstr">
      <vt:lpstr>Alte DIN 1451 Mittelschrift</vt:lpstr>
      <vt:lpstr>Arial</vt:lpstr>
      <vt:lpstr>Calibri</vt:lpstr>
      <vt:lpstr>Open Sans Condensed</vt:lpstr>
      <vt:lpstr>Tahoma</vt:lpstr>
      <vt:lpstr>Text slide Master</vt:lpstr>
      <vt:lpstr>5_Text slide Master</vt:lpstr>
      <vt:lpstr>1_Text slide Master</vt:lpstr>
      <vt:lpstr>2_Text slide Master</vt:lpstr>
      <vt:lpstr>6_Text slide Master</vt:lpstr>
      <vt:lpstr>PowerPoint Presentation</vt:lpstr>
      <vt:lpstr>PowerPoint Presentation</vt:lpstr>
      <vt:lpstr>Doing Business With Commvault Today</vt:lpstr>
      <vt:lpstr>Doing Business With Commvault Today</vt:lpstr>
      <vt:lpstr>Opportunity Profile (Data Center Refresh &amp; Existing Customer)</vt:lpstr>
      <vt:lpstr>Opportunity Profile (Data Center Refresh &amp; Existing Customer)</vt:lpstr>
      <vt:lpstr>Certification vs. Readiness</vt:lpstr>
      <vt:lpstr>Certification vs. Readiness</vt:lpstr>
      <vt:lpstr>Certification vs. Readiness</vt:lpstr>
      <vt:lpstr>Certification vs. Readiness</vt:lpstr>
      <vt:lpstr>Certification vs. Readiness</vt:lpstr>
      <vt:lpstr>Certification vs. Readiness</vt:lpstr>
      <vt:lpstr>PowerPoint Presentation</vt:lpstr>
      <vt:lpstr>PowerPoint Presentation</vt:lpstr>
      <vt:lpstr>Net-New Appliance Transfer Prices w/Approved Deal Registration</vt:lpstr>
      <vt:lpstr>Simple Messaging</vt:lpstr>
      <vt:lpstr>Net-New Business Examples</vt:lpstr>
      <vt:lpstr>Commvault’s HyperScale Appliance Demo      BARRY BROWN SHI-BADGED TECHNICAL LEADER FOR COMMVAULT   Please reference the recorded presentation in place of the live demo conducted in person: https://teams.myshi.com/cs/asg/Documents/cv_hs1300_demo.mp4 </vt:lpstr>
      <vt:lpstr>PowerPoint Presentation</vt:lpstr>
      <vt:lpstr>Commvault IS ABSOLUTELY MORE Than Just One Thing</vt:lpstr>
      <vt:lpstr>Alternative Purchase Routes</vt:lpstr>
      <vt:lpstr>High Level Selling Motions</vt:lpstr>
      <vt:lpstr>PowerPoint Presentation</vt:lpstr>
      <vt:lpstr>But Before We Do That… Commvault Service Pack Cadence</vt:lpstr>
      <vt:lpstr>Media Agent Recordkeeping</vt:lpstr>
      <vt:lpstr>Deduplication Database Requirements: Before SP14</vt:lpstr>
      <vt:lpstr>Deduplication Database Requirements: Now in SP14</vt:lpstr>
      <vt:lpstr>Admin Console is now the Command Center</vt:lpstr>
      <vt:lpstr>More Complete Protection…</vt:lpstr>
      <vt:lpstr>More Complete Protection…</vt:lpstr>
      <vt:lpstr>Critical Assets and Resources for SHI</vt:lpstr>
      <vt:lpstr>We will drive content and continuing education for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Szydlik</dc:creator>
  <cp:lastModifiedBy>Michael Arpaia</cp:lastModifiedBy>
  <cp:revision>519</cp:revision>
  <cp:lastPrinted>2018-12-03T17:45:08Z</cp:lastPrinted>
  <dcterms:created xsi:type="dcterms:W3CDTF">2018-07-06T18:18:39Z</dcterms:created>
  <dcterms:modified xsi:type="dcterms:W3CDTF">2019-01-30T16:22:27Z</dcterms:modified>
</cp:coreProperties>
</file>